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0" r:id="rId3"/>
    <p:sldId id="298" r:id="rId4"/>
    <p:sldId id="299" r:id="rId5"/>
    <p:sldId id="300" r:id="rId6"/>
    <p:sldId id="301" r:id="rId7"/>
    <p:sldId id="259" r:id="rId8"/>
    <p:sldId id="258" r:id="rId9"/>
    <p:sldId id="261" r:id="rId10"/>
    <p:sldId id="262" r:id="rId11"/>
    <p:sldId id="263" r:id="rId12"/>
    <p:sldId id="264" r:id="rId13"/>
    <p:sldId id="265" r:id="rId14"/>
    <p:sldId id="266" r:id="rId15"/>
    <p:sldId id="277" r:id="rId16"/>
    <p:sldId id="278" r:id="rId17"/>
    <p:sldId id="297" r:id="rId18"/>
    <p:sldId id="268" r:id="rId19"/>
    <p:sldId id="279" r:id="rId20"/>
    <p:sldId id="280" r:id="rId21"/>
    <p:sldId id="269" r:id="rId22"/>
    <p:sldId id="281" r:id="rId23"/>
    <p:sldId id="282" r:id="rId24"/>
    <p:sldId id="270" r:id="rId25"/>
    <p:sldId id="283" r:id="rId26"/>
    <p:sldId id="284" r:id="rId27"/>
    <p:sldId id="271" r:id="rId28"/>
    <p:sldId id="285" r:id="rId29"/>
    <p:sldId id="286" r:id="rId30"/>
    <p:sldId id="272" r:id="rId31"/>
    <p:sldId id="287" r:id="rId32"/>
    <p:sldId id="288" r:id="rId33"/>
    <p:sldId id="273" r:id="rId34"/>
    <p:sldId id="289" r:id="rId35"/>
    <p:sldId id="290" r:id="rId36"/>
    <p:sldId id="274" r:id="rId37"/>
    <p:sldId id="291" r:id="rId38"/>
    <p:sldId id="292" r:id="rId39"/>
    <p:sldId id="275" r:id="rId40"/>
    <p:sldId id="293" r:id="rId41"/>
    <p:sldId id="295" r:id="rId42"/>
    <p:sldId id="276" r:id="rId43"/>
    <p:sldId id="294" r:id="rId44"/>
    <p:sldId id="296" r:id="rId45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312671C-A51F-43FB-8408-42732C0F48AA}">
          <p14:sldIdLst>
            <p14:sldId id="256"/>
            <p14:sldId id="260"/>
            <p14:sldId id="298"/>
            <p14:sldId id="299"/>
            <p14:sldId id="300"/>
            <p14:sldId id="301"/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  <p14:sldId id="277"/>
            <p14:sldId id="278"/>
            <p14:sldId id="297"/>
            <p14:sldId id="268"/>
            <p14:sldId id="279"/>
            <p14:sldId id="280"/>
            <p14:sldId id="269"/>
            <p14:sldId id="281"/>
            <p14:sldId id="282"/>
            <p14:sldId id="270"/>
            <p14:sldId id="283"/>
            <p14:sldId id="284"/>
            <p14:sldId id="271"/>
            <p14:sldId id="285"/>
            <p14:sldId id="286"/>
            <p14:sldId id="272"/>
            <p14:sldId id="287"/>
            <p14:sldId id="288"/>
            <p14:sldId id="273"/>
            <p14:sldId id="289"/>
            <p14:sldId id="290"/>
            <p14:sldId id="274"/>
            <p14:sldId id="291"/>
            <p14:sldId id="292"/>
            <p14:sldId id="275"/>
            <p14:sldId id="293"/>
            <p14:sldId id="295"/>
            <p14:sldId id="276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6128B-5045-42FE-AB8C-2E9FEBDB5F6A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AABF1-D152-4109-85AD-47A7CC5E984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61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5688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8592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0360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3252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288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2379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7668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5389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1366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707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322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0191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3344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3303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01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5798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0124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25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1254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2025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610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76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35368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9537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3281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5495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969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5734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2165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1834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0017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630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09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9884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2343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09740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4332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6512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698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9910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720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021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436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117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3AC26-040D-485C-85E9-5881D868E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C97E7-C162-43D2-8643-CA4C5F312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8F96E-7FF3-4656-B504-40BE802D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441AF-E0C1-43EC-AE0B-1FB586B3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7C07F-D31C-4386-8B8F-02BEC017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126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CB5E-448C-48EC-8DB7-7F200F39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E07481-60B9-4DC5-805E-30FC47EC4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DD471-087D-4A31-8230-AFE6D231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B30CB-5F30-44C6-8B44-811DB3BE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7AAB5-DB1A-41CD-9D9B-0FEFAE2B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196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3F540D-9FBB-41D9-A4FE-420CEBA73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9840E-55C7-4FE9-9B0F-4379DDC1C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BD3DD-F12F-412D-A86C-EE952184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F79A3-7C7D-4D2F-8BC0-A87D6C950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6D688-34A4-462C-9AF5-618BDE8FF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3756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7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CA306-7DC5-40B7-AAB2-ADAEEBCAA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F6D45-2BE8-41FE-840B-F15E040FC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D4C6C-72D3-4476-8880-8E4FE9BE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2232D-A25A-4E79-87A3-BC11FF9C7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F0167-6792-495A-9731-9EEB0E31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527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69BE-006E-4AD0-BC06-3D501D150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B9A03-90C0-4BBE-A4B2-A1BFAB1C0E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C3C9B-D99E-4F44-875D-AB4AFFF18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F73A3-2C1A-4A28-8067-E8AAB053B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04104-6D28-426D-9F87-5C9A8AC0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1F64E-A6EF-455E-A61F-ED7740F9A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082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99C65-83F8-4B92-92E7-842C861F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590C3-98F3-48E3-94FD-6E48AC6A8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5A779-2EC0-4023-B010-C4BE9BD85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C8D59D-C05D-45DD-BE6D-874C70E36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D17C8-D964-43B2-BDF5-7CABDE818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C8C1A-A9CD-46B1-A3A8-0D57B80B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EA2E3B-CCC3-447E-9579-5D521393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1E5CEB-BD47-433D-903C-EBD07429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514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8AD9-0326-4D06-8095-9B113258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4684FC-BD2E-4D3E-9FBF-816D99B93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B62D3-6D47-447A-BD41-D3C4EAAE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79FF8-A611-4F4D-AAF6-FBD30479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777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0451-0B4E-4084-8FFD-D3769114E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0C22E-5ED9-44EA-AC44-C6370991A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FC7D1-51F4-4766-931E-F16C33816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4442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F8DE-B476-4466-8D74-A1CB208AA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FDFBD-3B5E-41B4-A70A-312477A55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979F3-7F3A-45F8-8CCB-2A665F25A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339-F28C-48AD-A22B-9A4B17EB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7F2D-7522-40B1-AF3B-3BCD6B9B0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C44BE-05E8-44F8-A6EB-6446ADF2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671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41FE9-E285-4D19-BDF9-A8FED386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53801-A681-47B8-AB48-3BEC128DB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A567A-AD5E-4C37-98D0-39DA94EE7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8B678-36C5-4A1B-B0C5-D577B1EBE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085F4-0B81-4AEB-9891-6EF3D07C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A2635-7B65-4D8C-909A-B7FB8F01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912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FBA594-6D0E-4926-A972-A3D4974D2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4C718-5FBB-43E3-B0EB-E4381EE52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DB33-71DC-401B-8EF7-DCDCF0197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BAF77-CC00-4F26-B100-008B788D3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336F2-CA26-4B36-8740-C6BEC10A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22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0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29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1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2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3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4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5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6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1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0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11" Type="http://schemas.openxmlformats.org/officeDocument/2006/relationships/slide" Target="slide2.xml"/><Relationship Id="rId5" Type="http://schemas.openxmlformats.org/officeDocument/2006/relationships/slide" Target="slide20.xml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41.png"/><Relationship Id="rId1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1.png"/><Relationship Id="rId12" Type="http://schemas.openxmlformats.org/officeDocument/2006/relationships/image" Target="../media/image7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21.xml"/><Relationship Id="rId1" Type="http://schemas.openxmlformats.org/officeDocument/2006/relationships/tags" Target="../tags/tag20.xml"/><Relationship Id="rId6" Type="http://schemas.openxmlformats.org/officeDocument/2006/relationships/image" Target="../media/image40.png"/><Relationship Id="rId11" Type="http://schemas.openxmlformats.org/officeDocument/2006/relationships/slide" Target="slide1.xml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12" Type="http://schemas.openxmlformats.org/officeDocument/2006/relationships/slide" Target="slide6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audio" Target="../media/audio1.wav"/><Relationship Id="rId15" Type="http://schemas.openxmlformats.org/officeDocument/2006/relationships/slide" Target="slide18.xml"/><Relationship Id="rId10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slide" Target="slide1.xml"/><Relationship Id="rId18" Type="http://schemas.openxmlformats.org/officeDocument/2006/relationships/slide" Target="slide18.xm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1.png"/><Relationship Id="rId12" Type="http://schemas.openxmlformats.org/officeDocument/2006/relationships/image" Target="../media/image13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tags" Target="../tags/tag21.xml"/><Relationship Id="rId6" Type="http://schemas.openxmlformats.org/officeDocument/2006/relationships/image" Target="../media/image40.png"/><Relationship Id="rId11" Type="http://schemas.openxmlformats.org/officeDocument/2006/relationships/slide" Target="slide2.xml"/><Relationship Id="rId5" Type="http://schemas.openxmlformats.org/officeDocument/2006/relationships/image" Target="../media/image39.png"/><Relationship Id="rId15" Type="http://schemas.openxmlformats.org/officeDocument/2006/relationships/image" Target="../media/image43.png"/><Relationship Id="rId10" Type="http://schemas.openxmlformats.org/officeDocument/2006/relationships/image" Target="../media/image46.png"/><Relationship Id="rId19" Type="http://schemas.openxmlformats.org/officeDocument/2006/relationships/image" Target="../media/image48.png"/><Relationship Id="rId4" Type="http://schemas.openxmlformats.org/officeDocument/2006/relationships/image" Target="../media/image16.png"/><Relationship Id="rId9" Type="http://schemas.openxmlformats.org/officeDocument/2006/relationships/audio" Target="../media/audio2.wav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slide" Target="slide1.xml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9.png"/><Relationship Id="rId11" Type="http://schemas.openxmlformats.org/officeDocument/2006/relationships/slide" Target="slide2.xml"/><Relationship Id="rId5" Type="http://schemas.openxmlformats.org/officeDocument/2006/relationships/slide" Target="slide23.xml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slide" Target="slide22.xml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1.png"/><Relationship Id="rId12" Type="http://schemas.openxmlformats.org/officeDocument/2006/relationships/image" Target="../media/image7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24.xml"/><Relationship Id="rId1" Type="http://schemas.openxmlformats.org/officeDocument/2006/relationships/tags" Target="../tags/tag23.xml"/><Relationship Id="rId6" Type="http://schemas.openxmlformats.org/officeDocument/2006/relationships/image" Target="../media/image50.png"/><Relationship Id="rId11" Type="http://schemas.openxmlformats.org/officeDocument/2006/relationships/slide" Target="slide1.xml"/><Relationship Id="rId5" Type="http://schemas.openxmlformats.org/officeDocument/2006/relationships/image" Target="../media/image49.png"/><Relationship Id="rId15" Type="http://schemas.openxmlformats.org/officeDocument/2006/relationships/image" Target="../media/image44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1.png"/><Relationship Id="rId12" Type="http://schemas.openxmlformats.org/officeDocument/2006/relationships/image" Target="../media/image7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21.xml"/><Relationship Id="rId1" Type="http://schemas.openxmlformats.org/officeDocument/2006/relationships/tags" Target="../tags/tag24.xml"/><Relationship Id="rId6" Type="http://schemas.openxmlformats.org/officeDocument/2006/relationships/image" Target="../media/image50.png"/><Relationship Id="rId11" Type="http://schemas.openxmlformats.org/officeDocument/2006/relationships/slide" Target="slide1.xml"/><Relationship Id="rId5" Type="http://schemas.openxmlformats.org/officeDocument/2006/relationships/image" Target="../media/image49.png"/><Relationship Id="rId1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slide" Target="slide1.xml"/><Relationship Id="rId3" Type="http://schemas.openxmlformats.org/officeDocument/2006/relationships/notesSlide" Target="../notesSlides/notesSlide24.xml"/><Relationship Id="rId7" Type="http://schemas.openxmlformats.org/officeDocument/2006/relationships/slide" Target="slide25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53.png"/><Relationship Id="rId11" Type="http://schemas.openxmlformats.org/officeDocument/2006/relationships/slide" Target="slide2.xml"/><Relationship Id="rId5" Type="http://schemas.openxmlformats.org/officeDocument/2006/relationships/slide" Target="slide26.xml"/><Relationship Id="rId10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55.png"/><Relationship Id="rId1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5.png"/><Relationship Id="rId12" Type="http://schemas.openxmlformats.org/officeDocument/2006/relationships/image" Target="../media/image7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27.xml"/><Relationship Id="rId1" Type="http://schemas.openxmlformats.org/officeDocument/2006/relationships/tags" Target="../tags/tag26.xml"/><Relationship Id="rId6" Type="http://schemas.openxmlformats.org/officeDocument/2006/relationships/image" Target="../media/image54.png"/><Relationship Id="rId11" Type="http://schemas.openxmlformats.org/officeDocument/2006/relationships/slide" Target="slide1.xml"/><Relationship Id="rId5" Type="http://schemas.openxmlformats.org/officeDocument/2006/relationships/image" Target="../media/image53.png"/><Relationship Id="rId15" Type="http://schemas.openxmlformats.org/officeDocument/2006/relationships/image" Target="../media/image44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5.png"/><Relationship Id="rId12" Type="http://schemas.openxmlformats.org/officeDocument/2006/relationships/image" Target="../media/image7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24.xml"/><Relationship Id="rId1" Type="http://schemas.openxmlformats.org/officeDocument/2006/relationships/tags" Target="../tags/tag27.xml"/><Relationship Id="rId6" Type="http://schemas.openxmlformats.org/officeDocument/2006/relationships/image" Target="../media/image54.png"/><Relationship Id="rId11" Type="http://schemas.openxmlformats.org/officeDocument/2006/relationships/slide" Target="slide1.xml"/><Relationship Id="rId5" Type="http://schemas.openxmlformats.org/officeDocument/2006/relationships/image" Target="../media/image53.png"/><Relationship Id="rId1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slide" Target="slide1.xml"/><Relationship Id="rId3" Type="http://schemas.openxmlformats.org/officeDocument/2006/relationships/notesSlide" Target="../notesSlides/notesSlide27.xml"/><Relationship Id="rId7" Type="http://schemas.openxmlformats.org/officeDocument/2006/relationships/slide" Target="slide29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55.png"/><Relationship Id="rId11" Type="http://schemas.openxmlformats.org/officeDocument/2006/relationships/slide" Target="slide2.xml"/><Relationship Id="rId5" Type="http://schemas.openxmlformats.org/officeDocument/2006/relationships/slide" Target="slide28.xml"/><Relationship Id="rId10" Type="http://schemas.openxmlformats.org/officeDocument/2006/relationships/image" Target="../media/image58.png"/><Relationship Id="rId4" Type="http://schemas.openxmlformats.org/officeDocument/2006/relationships/image" Target="../media/image16.png"/><Relationship Id="rId9" Type="http://schemas.openxmlformats.org/officeDocument/2006/relationships/image" Target="../media/image57.png"/><Relationship Id="rId1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7.png"/><Relationship Id="rId12" Type="http://schemas.openxmlformats.org/officeDocument/2006/relationships/image" Target="../media/image7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30.xml"/><Relationship Id="rId1" Type="http://schemas.openxmlformats.org/officeDocument/2006/relationships/tags" Target="../tags/tag29.xml"/><Relationship Id="rId6" Type="http://schemas.openxmlformats.org/officeDocument/2006/relationships/image" Target="../media/image56.png"/><Relationship Id="rId11" Type="http://schemas.openxmlformats.org/officeDocument/2006/relationships/slide" Target="slide1.xml"/><Relationship Id="rId5" Type="http://schemas.openxmlformats.org/officeDocument/2006/relationships/image" Target="../media/image55.png"/><Relationship Id="rId15" Type="http://schemas.openxmlformats.org/officeDocument/2006/relationships/image" Target="../media/image44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7.png"/><Relationship Id="rId12" Type="http://schemas.openxmlformats.org/officeDocument/2006/relationships/image" Target="../media/image7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27.xml"/><Relationship Id="rId1" Type="http://schemas.openxmlformats.org/officeDocument/2006/relationships/tags" Target="../tags/tag30.xml"/><Relationship Id="rId6" Type="http://schemas.openxmlformats.org/officeDocument/2006/relationships/image" Target="../media/image56.png"/><Relationship Id="rId11" Type="http://schemas.openxmlformats.org/officeDocument/2006/relationships/slide" Target="slide1.xml"/><Relationship Id="rId5" Type="http://schemas.openxmlformats.org/officeDocument/2006/relationships/image" Target="../media/image55.png"/><Relationship Id="rId1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https://www.youtube.com/embed/jFIz8izir3U?feature=oembed" TargetMode="External"/><Relationship Id="rId1" Type="http://schemas.openxmlformats.org/officeDocument/2006/relationships/tags" Target="../tags/tag4.xml"/><Relationship Id="rId6" Type="http://schemas.openxmlformats.org/officeDocument/2006/relationships/audio" Target="../media/audio1.wav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30.xml"/><Relationship Id="rId7" Type="http://schemas.openxmlformats.org/officeDocument/2006/relationships/slide" Target="slide31.xml"/><Relationship Id="rId12" Type="http://schemas.openxmlformats.org/officeDocument/2006/relationships/slide" Target="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55.png"/><Relationship Id="rId11" Type="http://schemas.openxmlformats.org/officeDocument/2006/relationships/image" Target="../media/image54.png"/><Relationship Id="rId5" Type="http://schemas.openxmlformats.org/officeDocument/2006/relationships/slide" Target="slide32.xml"/><Relationship Id="rId15" Type="http://schemas.openxmlformats.org/officeDocument/2006/relationships/image" Target="../media/image7.pn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Relationship Id="rId14" Type="http://schemas.openxmlformats.org/officeDocument/2006/relationships/slide" Target="slide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.png"/><Relationship Id="rId18" Type="http://schemas.openxmlformats.org/officeDocument/2006/relationships/image" Target="../media/image45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2.png"/><Relationship Id="rId12" Type="http://schemas.openxmlformats.org/officeDocument/2006/relationships/slide" Target="slide1.xml"/><Relationship Id="rId17" Type="http://schemas.openxmlformats.org/officeDocument/2006/relationships/slide" Target="slide3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png"/><Relationship Id="rId1" Type="http://schemas.openxmlformats.org/officeDocument/2006/relationships/tags" Target="../tags/tag32.xml"/><Relationship Id="rId6" Type="http://schemas.openxmlformats.org/officeDocument/2006/relationships/image" Target="../media/image58.png"/><Relationship Id="rId11" Type="http://schemas.openxmlformats.org/officeDocument/2006/relationships/image" Target="../media/image13.png"/><Relationship Id="rId5" Type="http://schemas.openxmlformats.org/officeDocument/2006/relationships/image" Target="../media/image55.png"/><Relationship Id="rId15" Type="http://schemas.microsoft.com/office/2007/relationships/hdphoto" Target="../media/hdphoto1.wdp"/><Relationship Id="rId10" Type="http://schemas.openxmlformats.org/officeDocument/2006/relationships/slide" Target="slide2.xml"/><Relationship Id="rId4" Type="http://schemas.openxmlformats.org/officeDocument/2006/relationships/image" Target="../media/image16.png"/><Relationship Id="rId9" Type="http://schemas.openxmlformats.org/officeDocument/2006/relationships/image" Target="../media/image54.png"/><Relationship Id="rId1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.png"/><Relationship Id="rId18" Type="http://schemas.openxmlformats.org/officeDocument/2006/relationships/image" Target="../media/image48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2.png"/><Relationship Id="rId12" Type="http://schemas.openxmlformats.org/officeDocument/2006/relationships/slide" Target="slide1.xml"/><Relationship Id="rId17" Type="http://schemas.openxmlformats.org/officeDocument/2006/relationships/slide" Target="slide30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png"/><Relationship Id="rId1" Type="http://schemas.openxmlformats.org/officeDocument/2006/relationships/tags" Target="../tags/tag33.xml"/><Relationship Id="rId6" Type="http://schemas.openxmlformats.org/officeDocument/2006/relationships/image" Target="../media/image58.png"/><Relationship Id="rId11" Type="http://schemas.openxmlformats.org/officeDocument/2006/relationships/image" Target="../media/image13.png"/><Relationship Id="rId5" Type="http://schemas.openxmlformats.org/officeDocument/2006/relationships/image" Target="../media/image55.png"/><Relationship Id="rId15" Type="http://schemas.microsoft.com/office/2007/relationships/hdphoto" Target="../media/hdphoto1.wdp"/><Relationship Id="rId10" Type="http://schemas.openxmlformats.org/officeDocument/2006/relationships/slide" Target="slide2.xml"/><Relationship Id="rId4" Type="http://schemas.openxmlformats.org/officeDocument/2006/relationships/image" Target="../media/image16.png"/><Relationship Id="rId9" Type="http://schemas.openxmlformats.org/officeDocument/2006/relationships/image" Target="../media/image54.png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13" Type="http://schemas.openxmlformats.org/officeDocument/2006/relationships/slide" Target="slide1.xm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3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58.png"/><Relationship Id="rId11" Type="http://schemas.openxmlformats.org/officeDocument/2006/relationships/slide" Target="slide2.xml"/><Relationship Id="rId5" Type="http://schemas.openxmlformats.org/officeDocument/2006/relationships/slide" Target="slide35.xml"/><Relationship Id="rId10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image" Target="../media/image59.png"/><Relationship Id="rId1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9.png"/><Relationship Id="rId12" Type="http://schemas.openxmlformats.org/officeDocument/2006/relationships/image" Target="../media/image7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36.xml"/><Relationship Id="rId1" Type="http://schemas.openxmlformats.org/officeDocument/2006/relationships/tags" Target="../tags/tag35.xml"/><Relationship Id="rId6" Type="http://schemas.openxmlformats.org/officeDocument/2006/relationships/image" Target="../media/image53.png"/><Relationship Id="rId11" Type="http://schemas.openxmlformats.org/officeDocument/2006/relationships/slide" Target="slide1.xml"/><Relationship Id="rId5" Type="http://schemas.openxmlformats.org/officeDocument/2006/relationships/image" Target="../media/image58.png"/><Relationship Id="rId15" Type="http://schemas.openxmlformats.org/officeDocument/2006/relationships/image" Target="../media/image44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9.png"/><Relationship Id="rId12" Type="http://schemas.openxmlformats.org/officeDocument/2006/relationships/image" Target="../media/image7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33.xml"/><Relationship Id="rId1" Type="http://schemas.openxmlformats.org/officeDocument/2006/relationships/tags" Target="../tags/tag36.xml"/><Relationship Id="rId6" Type="http://schemas.openxmlformats.org/officeDocument/2006/relationships/image" Target="../media/image53.png"/><Relationship Id="rId11" Type="http://schemas.openxmlformats.org/officeDocument/2006/relationships/slide" Target="slide1.xml"/><Relationship Id="rId5" Type="http://schemas.openxmlformats.org/officeDocument/2006/relationships/image" Target="../media/image58.png"/><Relationship Id="rId1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13" Type="http://schemas.openxmlformats.org/officeDocument/2006/relationships/slide" Target="slide1.xml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1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60.png"/><Relationship Id="rId11" Type="http://schemas.openxmlformats.org/officeDocument/2006/relationships/slide" Target="slide2.xml"/><Relationship Id="rId5" Type="http://schemas.openxmlformats.org/officeDocument/2006/relationships/slide" Target="slide38.xml"/><Relationship Id="rId10" Type="http://schemas.openxmlformats.org/officeDocument/2006/relationships/image" Target="../media/image63.png"/><Relationship Id="rId4" Type="http://schemas.openxmlformats.org/officeDocument/2006/relationships/image" Target="../media/image16.png"/><Relationship Id="rId9" Type="http://schemas.openxmlformats.org/officeDocument/2006/relationships/image" Target="../media/image62.png"/><Relationship Id="rId1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62.png"/><Relationship Id="rId12" Type="http://schemas.openxmlformats.org/officeDocument/2006/relationships/image" Target="../media/image7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39.xml"/><Relationship Id="rId1" Type="http://schemas.openxmlformats.org/officeDocument/2006/relationships/tags" Target="../tags/tag38.xml"/><Relationship Id="rId6" Type="http://schemas.openxmlformats.org/officeDocument/2006/relationships/image" Target="../media/image61.png"/><Relationship Id="rId11" Type="http://schemas.openxmlformats.org/officeDocument/2006/relationships/slide" Target="slide1.xml"/><Relationship Id="rId5" Type="http://schemas.openxmlformats.org/officeDocument/2006/relationships/image" Target="../media/image60.png"/><Relationship Id="rId15" Type="http://schemas.openxmlformats.org/officeDocument/2006/relationships/image" Target="../media/image44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62.png"/><Relationship Id="rId12" Type="http://schemas.openxmlformats.org/officeDocument/2006/relationships/image" Target="../media/image7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36.xml"/><Relationship Id="rId1" Type="http://schemas.openxmlformats.org/officeDocument/2006/relationships/tags" Target="../tags/tag39.xml"/><Relationship Id="rId6" Type="http://schemas.openxmlformats.org/officeDocument/2006/relationships/image" Target="../media/image61.png"/><Relationship Id="rId11" Type="http://schemas.openxmlformats.org/officeDocument/2006/relationships/slide" Target="slide1.xml"/><Relationship Id="rId5" Type="http://schemas.openxmlformats.org/officeDocument/2006/relationships/image" Target="../media/image60.png"/><Relationship Id="rId1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slide" Target="slide1.xml"/><Relationship Id="rId3" Type="http://schemas.openxmlformats.org/officeDocument/2006/relationships/notesSlide" Target="../notesSlides/notesSlide39.xml"/><Relationship Id="rId7" Type="http://schemas.openxmlformats.org/officeDocument/2006/relationships/slide" Target="slide41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6" Type="http://schemas.openxmlformats.org/officeDocument/2006/relationships/image" Target="../media/image64.png"/><Relationship Id="rId11" Type="http://schemas.openxmlformats.org/officeDocument/2006/relationships/slide" Target="slide2.xml"/><Relationship Id="rId5" Type="http://schemas.openxmlformats.org/officeDocument/2006/relationships/slide" Target="slide40.xml"/><Relationship Id="rId10" Type="http://schemas.openxmlformats.org/officeDocument/2006/relationships/image" Target="../media/image58.png"/><Relationship Id="rId4" Type="http://schemas.openxmlformats.org/officeDocument/2006/relationships/image" Target="../media/image16.png"/><Relationship Id="rId9" Type="http://schemas.openxmlformats.org/officeDocument/2006/relationships/image" Target="../media/image55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https://www.youtube.com/embed/66nqul62o8I?feature=oembed" TargetMode="External"/><Relationship Id="rId1" Type="http://schemas.openxmlformats.org/officeDocument/2006/relationships/tags" Target="../tags/tag5.xml"/><Relationship Id="rId6" Type="http://schemas.openxmlformats.org/officeDocument/2006/relationships/audio" Target="../media/audio1.wav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55.png"/><Relationship Id="rId12" Type="http://schemas.openxmlformats.org/officeDocument/2006/relationships/image" Target="../media/image7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42.xml"/><Relationship Id="rId1" Type="http://schemas.openxmlformats.org/officeDocument/2006/relationships/tags" Target="../tags/tag41.xml"/><Relationship Id="rId6" Type="http://schemas.openxmlformats.org/officeDocument/2006/relationships/image" Target="../media/image57.png"/><Relationship Id="rId11" Type="http://schemas.openxmlformats.org/officeDocument/2006/relationships/slide" Target="slide1.xml"/><Relationship Id="rId5" Type="http://schemas.openxmlformats.org/officeDocument/2006/relationships/image" Target="../media/image64.png"/><Relationship Id="rId15" Type="http://schemas.openxmlformats.org/officeDocument/2006/relationships/image" Target="../media/image44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55.png"/><Relationship Id="rId12" Type="http://schemas.openxmlformats.org/officeDocument/2006/relationships/image" Target="../media/image7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39.xml"/><Relationship Id="rId1" Type="http://schemas.openxmlformats.org/officeDocument/2006/relationships/tags" Target="../tags/tag42.xml"/><Relationship Id="rId6" Type="http://schemas.openxmlformats.org/officeDocument/2006/relationships/image" Target="../media/image57.png"/><Relationship Id="rId11" Type="http://schemas.openxmlformats.org/officeDocument/2006/relationships/slide" Target="slide1.xml"/><Relationship Id="rId5" Type="http://schemas.openxmlformats.org/officeDocument/2006/relationships/image" Target="../media/image64.png"/><Relationship Id="rId1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slide" Target="slide1.xml"/><Relationship Id="rId3" Type="http://schemas.openxmlformats.org/officeDocument/2006/relationships/notesSlide" Target="../notesSlides/notesSlide42.xml"/><Relationship Id="rId7" Type="http://schemas.openxmlformats.org/officeDocument/2006/relationships/slide" Target="slide44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57.png"/><Relationship Id="rId11" Type="http://schemas.openxmlformats.org/officeDocument/2006/relationships/slide" Target="slide2.xml"/><Relationship Id="rId5" Type="http://schemas.openxmlformats.org/officeDocument/2006/relationships/slide" Target="slide43.xml"/><Relationship Id="rId10" Type="http://schemas.openxmlformats.org/officeDocument/2006/relationships/image" Target="../media/image64.png"/><Relationship Id="rId4" Type="http://schemas.openxmlformats.org/officeDocument/2006/relationships/image" Target="../media/image16.png"/><Relationship Id="rId9" Type="http://schemas.openxmlformats.org/officeDocument/2006/relationships/image" Target="../media/image54.png"/><Relationship Id="rId1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54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56.png"/><Relationship Id="rId11" Type="http://schemas.openxmlformats.org/officeDocument/2006/relationships/slide" Target="slide1.xml"/><Relationship Id="rId5" Type="http://schemas.openxmlformats.org/officeDocument/2006/relationships/image" Target="../media/image57.png"/><Relationship Id="rId15" Type="http://schemas.openxmlformats.org/officeDocument/2006/relationships/image" Target="../media/image44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54.png"/><Relationship Id="rId12" Type="http://schemas.openxmlformats.org/officeDocument/2006/relationships/image" Target="../media/image7.png"/><Relationship Id="rId1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6" Type="http://schemas.openxmlformats.org/officeDocument/2006/relationships/slide" Target="slide42.xml"/><Relationship Id="rId1" Type="http://schemas.openxmlformats.org/officeDocument/2006/relationships/tags" Target="../tags/tag45.xml"/><Relationship Id="rId6" Type="http://schemas.openxmlformats.org/officeDocument/2006/relationships/image" Target="../media/image56.png"/><Relationship Id="rId11" Type="http://schemas.openxmlformats.org/officeDocument/2006/relationships/slide" Target="slide1.xml"/><Relationship Id="rId5" Type="http://schemas.openxmlformats.org/officeDocument/2006/relationships/image" Target="../media/image57.png"/><Relationship Id="rId15" Type="http://schemas.openxmlformats.org/officeDocument/2006/relationships/image" Target="../media/image47.png"/><Relationship Id="rId10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slide" Target="slide2.xml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https://www.youtube.com/embed/38xx3PyAOC8?feature=oembed" TargetMode="External"/><Relationship Id="rId1" Type="http://schemas.openxmlformats.org/officeDocument/2006/relationships/tags" Target="../tags/tag6.xml"/><Relationship Id="rId6" Type="http://schemas.openxmlformats.org/officeDocument/2006/relationships/audio" Target="../media/audio1.wav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slide" Target="slide10.xml"/><Relationship Id="rId26" Type="http://schemas.openxmlformats.org/officeDocument/2006/relationships/image" Target="../media/image30.png"/><Relationship Id="rId21" Type="http://schemas.openxmlformats.org/officeDocument/2006/relationships/image" Target="../media/image26.png"/><Relationship Id="rId34" Type="http://schemas.openxmlformats.org/officeDocument/2006/relationships/image" Target="../media/image37.png"/><Relationship Id="rId7" Type="http://schemas.openxmlformats.org/officeDocument/2006/relationships/image" Target="../media/image19.png"/><Relationship Id="rId12" Type="http://schemas.openxmlformats.org/officeDocument/2006/relationships/slide" Target="slide12.xml"/><Relationship Id="rId17" Type="http://schemas.openxmlformats.org/officeDocument/2006/relationships/image" Target="../media/image24.png"/><Relationship Id="rId25" Type="http://schemas.openxmlformats.org/officeDocument/2006/relationships/image" Target="../media/image29.png"/><Relationship Id="rId33" Type="http://schemas.openxmlformats.org/officeDocument/2006/relationships/slide" Target="slide17.xml"/><Relationship Id="rId38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1.xml"/><Relationship Id="rId20" Type="http://schemas.openxmlformats.org/officeDocument/2006/relationships/slide" Target="slide8.xml"/><Relationship Id="rId29" Type="http://schemas.openxmlformats.org/officeDocument/2006/relationships/image" Target="../media/image33.png"/><Relationship Id="rId1" Type="http://schemas.openxmlformats.org/officeDocument/2006/relationships/tags" Target="../tags/tag8.xml"/><Relationship Id="rId6" Type="http://schemas.openxmlformats.org/officeDocument/2006/relationships/slide" Target="slide16.xml"/><Relationship Id="rId11" Type="http://schemas.openxmlformats.org/officeDocument/2006/relationships/image" Target="../media/image21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37" Type="http://schemas.openxmlformats.org/officeDocument/2006/relationships/slide" Target="slide1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13.png"/><Relationship Id="rId10" Type="http://schemas.openxmlformats.org/officeDocument/2006/relationships/slide" Target="slide14.xml"/><Relationship Id="rId19" Type="http://schemas.openxmlformats.org/officeDocument/2006/relationships/image" Target="../media/image25.png"/><Relationship Id="rId31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slide" Target="slide13.xml"/><Relationship Id="rId22" Type="http://schemas.openxmlformats.org/officeDocument/2006/relationships/slide" Target="slide9.xml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slide" Target="slide2.xml"/><Relationship Id="rId8" Type="http://schemas.openxmlformats.org/officeDocument/2006/relationships/slide" Target="slide15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8.xml"/><Relationship Id="rId7" Type="http://schemas.openxmlformats.org/officeDocument/2006/relationships/slide" Target="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9.xml"/><Relationship Id="rId7" Type="http://schemas.openxmlformats.org/officeDocument/2006/relationships/slide" Target="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slide" Target="slide7.xml"/><Relationship Id="rId4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Shape&#10;&#10;Description automatically generated">
            <a:extLst>
              <a:ext uri="{FF2B5EF4-FFF2-40B4-BE49-F238E27FC236}">
                <a16:creationId xmlns:a16="http://schemas.microsoft.com/office/drawing/2014/main" id="{E2B2E6DF-F3B5-4F94-8E6B-E32807F4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303" y="2865463"/>
            <a:ext cx="4092398" cy="33381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027EBE-8E00-4E92-AF7E-B4310A7F1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1490" y="6363232"/>
            <a:ext cx="2989942" cy="1712756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9149B4C4-800B-42D9-8EAE-C3091AAE6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14" y="2342889"/>
            <a:ext cx="9114972" cy="2121094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A2A423F7-C672-4227-957A-C7B0EDFDC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71" y="702374"/>
            <a:ext cx="1277258" cy="130103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6168ACA9-6236-456E-B17B-5FDE27B7C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3740830"/>
                  </p:ext>
                </p:extLst>
              </p:nvPr>
            </p:nvGraphicFramePr>
            <p:xfrm>
              <a:off x="4876800" y="4974910"/>
              <a:ext cx="2438400" cy="767644"/>
            </p:xfrm>
            <a:graphic>
              <a:graphicData uri="http://schemas.microsoft.com/office/powerpoint/2016/slidezoom">
                <pslz:sldZm>
                  <pslz:sldZmObj sldId="260" cId="582527839">
                    <pslz:zmPr id="{06542D8D-7E83-4353-9720-009AAFF15710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38400" cy="76764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168ACA9-6236-456E-B17B-5FDE27B7C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800" y="4974910"/>
                <a:ext cx="2438400" cy="767644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547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0" dur="6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250" fill="hold">
                                          <p:stCondLst>
                                            <p:cond delay="12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250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250" fill="hold">
                                          <p:stCondLst>
                                            <p:cond delay="37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250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 -0.04074 L -0.29974 -0.2138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3" y="-865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2331 0.04027 L 0.23619 -0.2094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2" y="-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D9E6B3-CEB2-49E4-BBA0-4D28E2085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4" y="1691279"/>
            <a:ext cx="4728300" cy="4014596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  <a:extLst>
              <a:ext uri="{FF2B5EF4-FFF2-40B4-BE49-F238E27FC236}">
                <a16:creationId xmlns:a16="http://schemas.microsoft.com/office/drawing/2014/main" id="{C7645C94-F2D6-4226-80DB-3E06E5384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91A78239-D07E-46D6-946B-F70E245BAB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B033715-ABC4-4BE1-A223-62225E51A6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72" y="1650760"/>
            <a:ext cx="6676571" cy="35564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60BDD0-3E5C-4D63-850A-F47CD3B528C1}"/>
              </a:ext>
            </a:extLst>
          </p:cNvPr>
          <p:cNvGrpSpPr/>
          <p:nvPr/>
        </p:nvGrpSpPr>
        <p:grpSpPr>
          <a:xfrm>
            <a:off x="5239963" y="1976679"/>
            <a:ext cx="6095388" cy="2904641"/>
            <a:chOff x="5283812" y="1957303"/>
            <a:chExt cx="6095388" cy="290464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E90AEB-86D7-4559-8117-32847BF117C5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VENUS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8F8C3F-4674-4342-88D7-756BC2E45FD7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b="1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dekat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Bumi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yang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suhunya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panas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Sering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disebut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Bintang Timur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Tidak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848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egg, food&#10;&#10;Description automatically generated">
            <a:extLst>
              <a:ext uri="{FF2B5EF4-FFF2-40B4-BE49-F238E27FC236}">
                <a16:creationId xmlns:a16="http://schemas.microsoft.com/office/drawing/2014/main" id="{44AF2A90-E2BA-4DE3-9F0E-ACF5A23B0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802" y="1758315"/>
            <a:ext cx="3341370" cy="3341370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254C43A9-B267-4D28-8D73-034DF08A0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FE0A46A0-6770-42AD-8115-448DC970A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0E41E2-2F39-42B1-806E-44F08F81D3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6" y="1758315"/>
            <a:ext cx="6676571" cy="35564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570159-6942-4217-B03F-7A75664A3007}"/>
              </a:ext>
            </a:extLst>
          </p:cNvPr>
          <p:cNvGrpSpPr/>
          <p:nvPr/>
        </p:nvGrpSpPr>
        <p:grpSpPr>
          <a:xfrm>
            <a:off x="956707" y="2084234"/>
            <a:ext cx="6095388" cy="2904641"/>
            <a:chOff x="5283812" y="1957303"/>
            <a:chExt cx="6095388" cy="29046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AEE4D-F8A0-47B3-9C75-94EAB4EBC538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BUMI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DEF516-BF98-49A4-BE1F-6946640AA17E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b="1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Tempat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tinggal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manusia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Terdapat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gravitasi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yaitu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b="1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BULAN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5536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CC456CCC-B5AE-49E7-B565-92CE268EBD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852"/>
            <a:ext cx="4916558" cy="5132296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741FB181-219E-4887-B918-4AA01C184A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D9997C27-FBB7-41C5-B7C0-51E3FA89B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118283-53D1-4EC2-BF83-8058A9C39B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58" y="1650760"/>
            <a:ext cx="6676571" cy="35564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10DD91A-89DB-4033-B772-74834E93F3FD}"/>
              </a:ext>
            </a:extLst>
          </p:cNvPr>
          <p:cNvGrpSpPr/>
          <p:nvPr/>
        </p:nvGrpSpPr>
        <p:grpSpPr>
          <a:xfrm>
            <a:off x="5207149" y="1976679"/>
            <a:ext cx="6095388" cy="2904641"/>
            <a:chOff x="5283812" y="1957303"/>
            <a:chExt cx="6095388" cy="29046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5B95B-2816-46CB-BC0F-5E18486687DA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MARS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35D361-DC08-4264-BDD5-B3352F75EC47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b="1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Sering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disebut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merah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Mars tipis,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tersusun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Karbonsioksida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Nitrogen.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2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buah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yaitu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b="1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Phobos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</a:t>
              </a:r>
              <a:r>
                <a:rPr lang="en-ID" b="1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Deimos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974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AA445D90-46E1-4281-BD2A-16944CC7F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0" b="20214"/>
          <a:stretch/>
        </p:blipFill>
        <p:spPr>
          <a:xfrm>
            <a:off x="7885043" y="1600775"/>
            <a:ext cx="3737113" cy="3656449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6C856881-B21F-40FE-A5F5-F6937238C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E96347BE-97EA-4F33-8D11-7EFDABB889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2D0D6C-2AF4-4CDC-8214-3E2D343F63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6" y="1410459"/>
            <a:ext cx="6676571" cy="42501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DD77DC-3506-4D0C-B010-B405B4981699}"/>
              </a:ext>
            </a:extLst>
          </p:cNvPr>
          <p:cNvGrpSpPr/>
          <p:nvPr/>
        </p:nvGrpSpPr>
        <p:grpSpPr>
          <a:xfrm>
            <a:off x="894827" y="1667696"/>
            <a:ext cx="6095388" cy="3735638"/>
            <a:chOff x="5283812" y="1957303"/>
            <a:chExt cx="6095388" cy="37356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F3367-F03E-4DAA-9BA0-174C0A6A3C9B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JUPITER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88AEA9-C6BA-4AA9-AB47-1BD7D720DB6B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2966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b="1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terbesar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dalam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tata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surya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Jupiter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Hidrogen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Helium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rotasi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cepat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79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yang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antara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lain : lo, Europa,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Ganymeda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, dan Calisto (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Galilei)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4629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C10061C1-32D8-4E31-8E08-868595591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0631" y="1194519"/>
            <a:ext cx="5221357" cy="4468962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8AC55D49-1FBF-4A98-BEF8-2D8F11F2C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7F37D7D6-A612-49F2-AF92-CE885FE4F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BF5D54-D1C1-47C8-B6B5-A61FF3A22F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726" y="1303944"/>
            <a:ext cx="6676571" cy="42501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F5553F-3D6D-485C-A13B-64CF973F188D}"/>
              </a:ext>
            </a:extLst>
          </p:cNvPr>
          <p:cNvGrpSpPr/>
          <p:nvPr/>
        </p:nvGrpSpPr>
        <p:grpSpPr>
          <a:xfrm>
            <a:off x="5381317" y="1768931"/>
            <a:ext cx="6095388" cy="3320139"/>
            <a:chOff x="5283812" y="1957303"/>
            <a:chExt cx="6095388" cy="33201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DBFD38-4EB3-4E85-83BF-49174D21BF3E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SATURNUS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F815F0-498E-4A22-A6D2-197CD05FC7E7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2550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b="1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cincin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yang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melingkarinya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ini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berwarna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kekuning-kuningan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Hidrogen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Helium.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82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 Titan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merupakan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terbesar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Saturnus.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790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DEEC030A-A7A3-48FF-9840-BDF29A46F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34" y="1102743"/>
            <a:ext cx="4737626" cy="4652513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E6190955-6FB6-4CBA-8403-41200C86A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8842FB19-DDDA-4415-B134-EDA1B4FA4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601AFB7-A225-4B25-91AC-FDDC50F8F3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0" y="1303944"/>
            <a:ext cx="6676571" cy="42501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07649B5-D713-4E05-8284-9C88F4C8A5AB}"/>
              </a:ext>
            </a:extLst>
          </p:cNvPr>
          <p:cNvGrpSpPr/>
          <p:nvPr/>
        </p:nvGrpSpPr>
        <p:grpSpPr>
          <a:xfrm>
            <a:off x="722231" y="1561181"/>
            <a:ext cx="6095388" cy="3735638"/>
            <a:chOff x="5283812" y="1957303"/>
            <a:chExt cx="6095388" cy="373563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7D3E53-760A-451A-AFB2-BDFBDBCA3745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URANUS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69D159-DB84-4B44-84C2-DF5A7543D52C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2966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b="1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ini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tampak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kebiru-biruan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Hidrogen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, Helium, dan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Metana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27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 Yang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adalah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Oberon,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disusul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Titania, Umbriel, Ariel, dan Miranda.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1744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72731385-7828-41A8-8441-6B25827153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" t="29461" r="30323" b="7960"/>
          <a:stretch/>
        </p:blipFill>
        <p:spPr>
          <a:xfrm>
            <a:off x="-203199" y="746454"/>
            <a:ext cx="5500914" cy="5365092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BA645EFE-5441-45E6-8567-D0D21DC43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D9649CC7-F576-41B0-9084-52EFDCB73E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644388-C749-4486-8A73-F9D306404D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24" y="1175069"/>
            <a:ext cx="6676571" cy="479133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77778B-378B-41DC-B951-B8CACE44C9F2}"/>
              </a:ext>
            </a:extLst>
          </p:cNvPr>
          <p:cNvGrpSpPr/>
          <p:nvPr/>
        </p:nvGrpSpPr>
        <p:grpSpPr>
          <a:xfrm>
            <a:off x="5297715" y="1287419"/>
            <a:ext cx="6095388" cy="4566634"/>
            <a:chOff x="5283812" y="1957303"/>
            <a:chExt cx="6095388" cy="45666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7891C0-2D91-4780-9ECE-3AFB81F13B0F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NEPTUNUS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DF8A3-719C-4BAC-AA44-A0FD4F17DD4E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3797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b="1" dirty="0">
                <a:solidFill>
                  <a:schemeClr val="bg1"/>
                </a:solidFill>
                <a:effectLst/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Sering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disebut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kembar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Uranus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Hidrogen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, Helium, dan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Metana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Jaraknya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jauh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Matahari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mengakibatkan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revolusi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Neptunus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paling lama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dibanding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lainnya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ini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14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, yang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adalah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Triton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disusul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Proteus, dan Nereid.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1509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BA645EFE-5441-45E6-8567-D0D21DC43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D9649CC7-F576-41B0-9084-52EFDCB73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644388-C749-4486-8A73-F9D306404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1" y="1742158"/>
            <a:ext cx="6676571" cy="365715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77778B-378B-41DC-B951-B8CACE44C9F2}"/>
              </a:ext>
            </a:extLst>
          </p:cNvPr>
          <p:cNvGrpSpPr/>
          <p:nvPr/>
        </p:nvGrpSpPr>
        <p:grpSpPr>
          <a:xfrm>
            <a:off x="986972" y="2118416"/>
            <a:ext cx="6052457" cy="2904641"/>
            <a:chOff x="5283812" y="1957303"/>
            <a:chExt cx="6052457" cy="29046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7891C0-2D91-4780-9ECE-3AFB81F13B0F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ASTEROID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DF8A3-719C-4BAC-AA44-A0FD4F17DD4E}"/>
                </a:ext>
              </a:extLst>
            </p:cNvPr>
            <p:cNvSpPr txBox="1"/>
            <p:nvPr/>
          </p:nvSpPr>
          <p:spPr>
            <a:xfrm>
              <a:off x="5283812" y="2726744"/>
              <a:ext cx="6052457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Asteroid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adalah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batu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yang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menyerupai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planet.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Terdapat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kurang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lebih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5.000 asteroid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dalam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tata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surya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kita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permukaan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asteroid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penuh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kawah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 Asteroid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terbesar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adalah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ceres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diameter 785 km.</a:t>
              </a:r>
            </a:p>
          </p:txBody>
        </p:sp>
      </p:grpSp>
      <p:pic>
        <p:nvPicPr>
          <p:cNvPr id="4" name="Picture 3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4B2F7EB5-CDDA-4862-9E96-86FDF03C69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93" y="-878441"/>
            <a:ext cx="8245336" cy="83536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93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BCA30409-3D5A-4357-B6AF-AF6DA690A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C9460D-246C-4247-AC18-E3D6D9B4D542}"/>
              </a:ext>
            </a:extLst>
          </p:cNvPr>
          <p:cNvSpPr txBox="1"/>
          <p:nvPr/>
        </p:nvSpPr>
        <p:spPr>
          <a:xfrm>
            <a:off x="2140857" y="1834271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Lintasan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mengelilingi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matahari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berbentuk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7" name="Picture 16" descr="A picture containing graphical user interface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C0586B4E-6AE8-4074-9BE1-D5A1348C35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28" y="5619474"/>
            <a:ext cx="2891954" cy="608026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2E5B87D5-28F1-4F7E-9D05-0E5F9C53BD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97" y="4525167"/>
            <a:ext cx="2843416" cy="606936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AD905FF3-AB18-445B-92C5-B2B8A84D89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20" y="4525167"/>
            <a:ext cx="2843416" cy="608026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88A8BF14-AFCE-4FB8-BDD2-57365840A0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20" y="5619474"/>
            <a:ext cx="2863852" cy="608026"/>
          </a:xfrm>
          <a:prstGeom prst="rect">
            <a:avLst/>
          </a:prstGeom>
        </p:spPr>
      </p:pic>
      <p:pic>
        <p:nvPicPr>
          <p:cNvPr id="16" name="Picture 15">
            <a:hlinkClick r:id="rId11" action="ppaction://hlinksldjump"/>
            <a:extLst>
              <a:ext uri="{FF2B5EF4-FFF2-40B4-BE49-F238E27FC236}">
                <a16:creationId xmlns:a16="http://schemas.microsoft.com/office/drawing/2014/main" id="{62F59A39-9F71-4FF8-B655-7A1746CC6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3" action="ppaction://hlinksldjump"/>
            <a:extLst>
              <a:ext uri="{FF2B5EF4-FFF2-40B4-BE49-F238E27FC236}">
                <a16:creationId xmlns:a16="http://schemas.microsoft.com/office/drawing/2014/main" id="{DE5BB0E6-97E2-41B8-A82D-72F586A36E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2850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BCA30409-3D5A-4357-B6AF-AF6DA690A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C9460D-246C-4247-AC18-E3D6D9B4D542}"/>
              </a:ext>
            </a:extLst>
          </p:cNvPr>
          <p:cNvSpPr txBox="1"/>
          <p:nvPr/>
        </p:nvSpPr>
        <p:spPr>
          <a:xfrm>
            <a:off x="2140857" y="1834271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Lintasan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mengelilingi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matahari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berbentuk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EE93CE-5B84-4EDD-B345-6258C6174F1C}"/>
              </a:ext>
            </a:extLst>
          </p:cNvPr>
          <p:cNvGrpSpPr/>
          <p:nvPr/>
        </p:nvGrpSpPr>
        <p:grpSpPr>
          <a:xfrm>
            <a:off x="2206828" y="4525167"/>
            <a:ext cx="7778344" cy="1702333"/>
            <a:chOff x="2272799" y="4525167"/>
            <a:chExt cx="7778344" cy="1702333"/>
          </a:xfrm>
        </p:grpSpPr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0586B4E-6AE8-4074-9BE1-D5A1348C3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799" y="5619474"/>
              <a:ext cx="2891954" cy="608026"/>
            </a:xfrm>
            <a:prstGeom prst="rect">
              <a:avLst/>
            </a:prstGeom>
          </p:spPr>
        </p:pic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2E5B87D5-28F1-4F7E-9D05-0E5F9C53B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068" y="4525167"/>
              <a:ext cx="2843416" cy="606936"/>
            </a:xfrm>
            <a:prstGeom prst="rect">
              <a:avLst/>
            </a:prstGeom>
          </p:spPr>
        </p:pic>
        <p:pic>
          <p:nvPicPr>
            <p:cNvPr id="21" name="Picture 2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D905FF3-AB18-445B-92C5-B2B8A84D8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91" y="4525167"/>
              <a:ext cx="2843416" cy="608026"/>
            </a:xfrm>
            <a:prstGeom prst="rect">
              <a:avLst/>
            </a:prstGeom>
          </p:spPr>
        </p:pic>
        <p:pic>
          <p:nvPicPr>
            <p:cNvPr id="23" name="Picture 2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8A8BF14-AFCE-4FB8-BDD2-57365840A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91" y="5619474"/>
              <a:ext cx="2863852" cy="608026"/>
            </a:xfrm>
            <a:prstGeom prst="rect">
              <a:avLst/>
            </a:prstGeom>
          </p:spPr>
        </p:pic>
      </p:grpSp>
      <p:pic>
        <p:nvPicPr>
          <p:cNvPr id="16" name="Picture 15">
            <a:hlinkClick r:id="rId9" action="ppaction://hlinksldjump"/>
            <a:extLst>
              <a:ext uri="{FF2B5EF4-FFF2-40B4-BE49-F238E27FC236}">
                <a16:creationId xmlns:a16="http://schemas.microsoft.com/office/drawing/2014/main" id="{62F59A39-9F71-4FF8-B655-7A1746CC6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  <a:extLst>
              <a:ext uri="{FF2B5EF4-FFF2-40B4-BE49-F238E27FC236}">
                <a16:creationId xmlns:a16="http://schemas.microsoft.com/office/drawing/2014/main" id="{DE5BB0E6-97E2-41B8-A82D-72F586A36E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59ACA0E-A0CD-4756-AC86-1C0EF7F6740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C1759C0-06BD-4455-AD86-7066A5BEA7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806315"/>
            <a:ext cx="8966661" cy="524537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DF036A-444A-49F5-9F10-7C50C8FAA2B8}"/>
              </a:ext>
            </a:extLst>
          </p:cNvPr>
          <p:cNvSpPr/>
          <p:nvPr/>
        </p:nvSpPr>
        <p:spPr>
          <a:xfrm>
            <a:off x="4424179" y="5027463"/>
            <a:ext cx="3343643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 descr="A picture containing text, tableware, dishware, plate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E13E393F-7FFB-4662-9A7B-9D8623FF3F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93" y="5059555"/>
            <a:ext cx="3219615" cy="558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752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rId4" action="ppaction://hlinksldjump">
              <a:snd r:embed="rId5" name="klik sound.wav"/>
            </a:hlinkClick>
            <a:extLst>
              <a:ext uri="{FF2B5EF4-FFF2-40B4-BE49-F238E27FC236}">
                <a16:creationId xmlns:a16="http://schemas.microsoft.com/office/drawing/2014/main" id="{3DBE7775-E9B1-4ED2-93D9-64CC172A4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113" y="5873788"/>
            <a:ext cx="635774" cy="585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A8F38-AB32-4283-A3DF-102372981273}"/>
              </a:ext>
            </a:extLst>
          </p:cNvPr>
          <p:cNvSpPr txBox="1"/>
          <p:nvPr/>
        </p:nvSpPr>
        <p:spPr>
          <a:xfrm>
            <a:off x="1404981" y="4690779"/>
            <a:ext cx="1005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Materi</a:t>
            </a:r>
            <a:endParaRPr lang="en-ID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5D7867-1844-4D6F-86A1-16E749450641}"/>
              </a:ext>
            </a:extLst>
          </p:cNvPr>
          <p:cNvSpPr txBox="1"/>
          <p:nvPr/>
        </p:nvSpPr>
        <p:spPr>
          <a:xfrm>
            <a:off x="4246886" y="4690779"/>
            <a:ext cx="906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Video</a:t>
            </a:r>
            <a:endParaRPr lang="en-ID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64291-A286-464C-BC63-F8C8F8DC3A0D}"/>
              </a:ext>
            </a:extLst>
          </p:cNvPr>
          <p:cNvSpPr txBox="1"/>
          <p:nvPr/>
        </p:nvSpPr>
        <p:spPr>
          <a:xfrm>
            <a:off x="9659788" y="4690779"/>
            <a:ext cx="124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Fredoka One" panose="02000000000000000000" pitchFamily="2" charset="0"/>
              </a:rPr>
              <a:t>Tentang</a:t>
            </a:r>
            <a:endParaRPr lang="en-ID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749514A4-59A9-41EB-B171-956EBCF489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1943673"/>
                  </p:ext>
                </p:extLst>
              </p:nvPr>
            </p:nvGraphicFramePr>
            <p:xfrm>
              <a:off x="592682" y="2570747"/>
              <a:ext cx="2630003" cy="1963153"/>
            </p:xfrm>
            <a:graphic>
              <a:graphicData uri="http://schemas.microsoft.com/office/powerpoint/2016/slidezoom">
                <pslz:sldZm>
                  <pslz:sldZmObj sldId="259" cId="3143072402">
                    <pslz:zmPr id="{E0C7B541-5F8C-4CCF-82DE-C18D10580B1A}" returnToParent="0" imageType="cover" transitionDur="75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0003" cy="196315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49514A4-59A9-41EB-B171-956EBCF489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682" y="2570747"/>
                <a:ext cx="2630003" cy="1963153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hlinkClick r:id="rId10" action="ppaction://hlinksldjump">
              <a:snd r:embed="rId5" name="klik sound.wav"/>
            </a:hlinkClick>
            <a:extLst>
              <a:ext uri="{FF2B5EF4-FFF2-40B4-BE49-F238E27FC236}">
                <a16:creationId xmlns:a16="http://schemas.microsoft.com/office/drawing/2014/main" id="{EE9E8741-2237-46F0-9C03-AA8CA398A0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94" y="2568995"/>
            <a:ext cx="2630003" cy="1963153"/>
          </a:xfrm>
          <a:prstGeom prst="rect">
            <a:avLst/>
          </a:prstGeom>
        </p:spPr>
      </p:pic>
      <p:pic>
        <p:nvPicPr>
          <p:cNvPr id="5" name="Picture 4">
            <a:hlinkClick r:id="rId12" action="ppaction://hlinksldjump">
              <a:snd r:embed="rId5" name="klik sound.wav"/>
            </a:hlinkClick>
            <a:extLst>
              <a:ext uri="{FF2B5EF4-FFF2-40B4-BE49-F238E27FC236}">
                <a16:creationId xmlns:a16="http://schemas.microsoft.com/office/drawing/2014/main" id="{BACFDEB4-D3B2-460D-AD96-357E6302CB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17" y="2568994"/>
            <a:ext cx="2630003" cy="196315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FA8D5343-0131-4139-8DC3-72F468557C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1789352"/>
                  </p:ext>
                </p:extLst>
              </p:nvPr>
            </p:nvGraphicFramePr>
            <p:xfrm>
              <a:off x="6177106" y="2568994"/>
              <a:ext cx="2630003" cy="1963153"/>
            </p:xfrm>
            <a:graphic>
              <a:graphicData uri="http://schemas.microsoft.com/office/powerpoint/2016/slidezoom">
                <pslz:sldZm>
                  <pslz:sldZmObj sldId="268" cId="3722850711">
                    <pslz:zmPr id="{75D6B3D4-8FCF-40EC-A112-DEB78C6D7830}" returnToParent="0" imageType="cover" transitionDur="75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30003" cy="196315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A8D5343-0131-4139-8DC3-72F468557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7106" y="2568994"/>
                <a:ext cx="2630003" cy="196315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E36A609-52A2-4D59-A322-7BF841E759B4}"/>
              </a:ext>
            </a:extLst>
          </p:cNvPr>
          <p:cNvSpPr txBox="1"/>
          <p:nvPr/>
        </p:nvSpPr>
        <p:spPr>
          <a:xfrm>
            <a:off x="7107225" y="4690779"/>
            <a:ext cx="76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edoka One" panose="02000000000000000000" pitchFamily="2" charset="0"/>
              </a:rPr>
              <a:t>Quiz</a:t>
            </a:r>
            <a:endParaRPr lang="en-ID" sz="2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54388-8683-446B-926C-0D3FBD8503FB}"/>
              </a:ext>
            </a:extLst>
          </p:cNvPr>
          <p:cNvSpPr txBox="1"/>
          <p:nvPr/>
        </p:nvSpPr>
        <p:spPr>
          <a:xfrm>
            <a:off x="3587140" y="689185"/>
            <a:ext cx="5017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Fredoka One" panose="02000000000000000000" pitchFamily="2" charset="0"/>
              </a:rPr>
              <a:t>Main Menu</a:t>
            </a:r>
            <a:endParaRPr lang="en-ID" sz="7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2527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BCA30409-3D5A-4357-B6AF-AF6DA690A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C9460D-246C-4247-AC18-E3D6D9B4D542}"/>
              </a:ext>
            </a:extLst>
          </p:cNvPr>
          <p:cNvSpPr txBox="1"/>
          <p:nvPr/>
        </p:nvSpPr>
        <p:spPr>
          <a:xfrm>
            <a:off x="2140857" y="1834271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Lintasan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mengelilingi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matahari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berbentuk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EE93CE-5B84-4EDD-B345-6258C6174F1C}"/>
              </a:ext>
            </a:extLst>
          </p:cNvPr>
          <p:cNvGrpSpPr/>
          <p:nvPr/>
        </p:nvGrpSpPr>
        <p:grpSpPr>
          <a:xfrm>
            <a:off x="2206828" y="4525167"/>
            <a:ext cx="7778344" cy="1702333"/>
            <a:chOff x="2272799" y="4525167"/>
            <a:chExt cx="7778344" cy="1702333"/>
          </a:xfrm>
        </p:grpSpPr>
        <p:pic>
          <p:nvPicPr>
            <p:cNvPr id="17" name="Picture 16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C0586B4E-6AE8-4074-9BE1-D5A1348C3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2799" y="5619474"/>
              <a:ext cx="2891954" cy="608026"/>
            </a:xfrm>
            <a:prstGeom prst="rect">
              <a:avLst/>
            </a:prstGeom>
          </p:spPr>
        </p:pic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2E5B87D5-28F1-4F7E-9D05-0E5F9C53B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068" y="4525167"/>
              <a:ext cx="2843416" cy="606936"/>
            </a:xfrm>
            <a:prstGeom prst="rect">
              <a:avLst/>
            </a:prstGeom>
          </p:spPr>
        </p:pic>
        <p:pic>
          <p:nvPicPr>
            <p:cNvPr id="21" name="Picture 2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D905FF3-AB18-445B-92C5-B2B8A84D8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91" y="4525167"/>
              <a:ext cx="2843416" cy="608026"/>
            </a:xfrm>
            <a:prstGeom prst="rect">
              <a:avLst/>
            </a:prstGeom>
          </p:spPr>
        </p:pic>
        <p:pic>
          <p:nvPicPr>
            <p:cNvPr id="23" name="Picture 2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8A8BF14-AFCE-4FB8-BDD2-57365840A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291" y="5619474"/>
              <a:ext cx="2863852" cy="608026"/>
            </a:xfrm>
            <a:prstGeom prst="rect">
              <a:avLst/>
            </a:prstGeom>
          </p:spPr>
        </p:pic>
      </p:grpSp>
      <p:pic>
        <p:nvPicPr>
          <p:cNvPr id="28" name="Picture 27" descr="Icon&#10;&#10;Description automatically generated">
            <a:hlinkClick r:id="" action="ppaction://hlinkshowjump?jump=nextslide">
              <a:snd r:embed="rId9" name="whoosh.wav"/>
            </a:hlinkClick>
            <a:extLst>
              <a:ext uri="{FF2B5EF4-FFF2-40B4-BE49-F238E27FC236}">
                <a16:creationId xmlns:a16="http://schemas.microsoft.com/office/drawing/2014/main" id="{946595B9-BE4A-4329-A2CA-B843A50B15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75257" y="2037628"/>
            <a:ext cx="813544" cy="670503"/>
          </a:xfrm>
          <a:prstGeom prst="rect">
            <a:avLst/>
          </a:prstGeom>
        </p:spPr>
      </p:pic>
      <p:pic>
        <p:nvPicPr>
          <p:cNvPr id="16" name="Picture 15">
            <a:hlinkClick r:id="rId11" action="ppaction://hlinksldjump"/>
            <a:extLst>
              <a:ext uri="{FF2B5EF4-FFF2-40B4-BE49-F238E27FC236}">
                <a16:creationId xmlns:a16="http://schemas.microsoft.com/office/drawing/2014/main" id="{62F59A39-9F71-4FF8-B655-7A1746CC6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3" action="ppaction://hlinksldjump"/>
            <a:extLst>
              <a:ext uri="{FF2B5EF4-FFF2-40B4-BE49-F238E27FC236}">
                <a16:creationId xmlns:a16="http://schemas.microsoft.com/office/drawing/2014/main" id="{DE5BB0E6-97E2-41B8-A82D-72F586A36E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9913EA4-5C12-4CD7-AA84-6425FA66D425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5C30A1B-447D-429D-8319-F21532326E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809491"/>
            <a:ext cx="8966661" cy="523901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5ACA051-6D36-4C7F-A657-D0369738E313}"/>
              </a:ext>
            </a:extLst>
          </p:cNvPr>
          <p:cNvSpPr/>
          <p:nvPr/>
        </p:nvSpPr>
        <p:spPr>
          <a:xfrm>
            <a:off x="4830795" y="5027463"/>
            <a:ext cx="2530410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 descr="A picture containing text, clipart&#10;&#10;Description automatically generated">
            <a:hlinkClick r:id="rId18" action="ppaction://hlinksldjump"/>
            <a:extLst>
              <a:ext uri="{FF2B5EF4-FFF2-40B4-BE49-F238E27FC236}">
                <a16:creationId xmlns:a16="http://schemas.microsoft.com/office/drawing/2014/main" id="{3C776EBE-6442-493A-9A80-DB6968BA35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1" y="5053577"/>
            <a:ext cx="1896519" cy="56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264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AF0D9CF2-B69F-4189-8619-88D2809F2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27917"/>
            <a:ext cx="8534400" cy="2489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5073-2E0F-48C7-9A91-7F3475AE3381}"/>
              </a:ext>
            </a:extLst>
          </p:cNvPr>
          <p:cNvSpPr txBox="1"/>
          <p:nvPr/>
        </p:nvSpPr>
        <p:spPr>
          <a:xfrm>
            <a:off x="2140857" y="2080604"/>
            <a:ext cx="791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Mars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4" name="Picture 13" descr="Graphical user interface&#10;&#10;Description automatically generated with medium confidence">
            <a:hlinkClick r:id="rId5" action="ppaction://hlinksldjump"/>
            <a:extLst>
              <a:ext uri="{FF2B5EF4-FFF2-40B4-BE49-F238E27FC236}">
                <a16:creationId xmlns:a16="http://schemas.microsoft.com/office/drawing/2014/main" id="{EBF70790-AF6E-4106-B15A-20076158A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4" y="4442088"/>
            <a:ext cx="3232632" cy="690015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87EA06CD-6E1C-461F-BABE-73C004BC0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71" y="4435922"/>
            <a:ext cx="3232632" cy="690015"/>
          </a:xfrm>
          <a:prstGeom prst="rect">
            <a:avLst/>
          </a:prstGeom>
        </p:spPr>
      </p:pic>
      <p:pic>
        <p:nvPicPr>
          <p:cNvPr id="20" name="Picture 19" descr="Graphical user interface, text, applicati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9A88A1BB-9897-4035-AD6E-376F533B5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4" y="5578479"/>
            <a:ext cx="3232632" cy="690015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7D7172E8-C531-4537-B510-3EB5FB9C0B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71" y="5587288"/>
            <a:ext cx="3232632" cy="690015"/>
          </a:xfrm>
          <a:prstGeom prst="rect">
            <a:avLst/>
          </a:prstGeom>
        </p:spPr>
      </p:pic>
      <p:pic>
        <p:nvPicPr>
          <p:cNvPr id="15" name="Picture 14">
            <a:hlinkClick r:id="rId11" action="ppaction://hlinksldjump"/>
            <a:extLst>
              <a:ext uri="{FF2B5EF4-FFF2-40B4-BE49-F238E27FC236}">
                <a16:creationId xmlns:a16="http://schemas.microsoft.com/office/drawing/2014/main" id="{1DAA9697-A24C-4911-88C5-1760D69AE0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6" name="Picture 15">
            <a:hlinkClick r:id="rId13" action="ppaction://hlinksldjump"/>
            <a:extLst>
              <a:ext uri="{FF2B5EF4-FFF2-40B4-BE49-F238E27FC236}">
                <a16:creationId xmlns:a16="http://schemas.microsoft.com/office/drawing/2014/main" id="{F3163D0A-0DE5-4168-9BD0-5BB8131C98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40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AF0D9CF2-B69F-4189-8619-88D2809F2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27917"/>
            <a:ext cx="8534400" cy="2489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5073-2E0F-48C7-9A91-7F3475AE3381}"/>
              </a:ext>
            </a:extLst>
          </p:cNvPr>
          <p:cNvSpPr txBox="1"/>
          <p:nvPr/>
        </p:nvSpPr>
        <p:spPr>
          <a:xfrm>
            <a:off x="2140857" y="2080604"/>
            <a:ext cx="791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Mars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BF70790-AF6E-4106-B15A-20076158A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4" y="4442088"/>
            <a:ext cx="3232632" cy="690015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EA06CD-6E1C-461F-BABE-73C004BC0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71" y="4435922"/>
            <a:ext cx="3232632" cy="690015"/>
          </a:xfrm>
          <a:prstGeom prst="rect">
            <a:avLst/>
          </a:prstGeom>
        </p:spPr>
      </p:pic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88A1BB-9897-4035-AD6E-376F533B5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4" y="5578479"/>
            <a:ext cx="3232632" cy="690015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7172E8-C531-4537-B510-3EB5FB9C0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71" y="5587288"/>
            <a:ext cx="3232632" cy="690015"/>
          </a:xfrm>
          <a:prstGeom prst="rect">
            <a:avLst/>
          </a:prstGeom>
        </p:spPr>
      </p:pic>
      <p:pic>
        <p:nvPicPr>
          <p:cNvPr id="15" name="Picture 14">
            <a:hlinkClick r:id="rId9" action="ppaction://hlinksldjump"/>
            <a:extLst>
              <a:ext uri="{FF2B5EF4-FFF2-40B4-BE49-F238E27FC236}">
                <a16:creationId xmlns:a16="http://schemas.microsoft.com/office/drawing/2014/main" id="{1DAA9697-A24C-4911-88C5-1760D69AE0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6" name="Picture 15">
            <a:hlinkClick r:id="rId11" action="ppaction://hlinksldjump"/>
            <a:extLst>
              <a:ext uri="{FF2B5EF4-FFF2-40B4-BE49-F238E27FC236}">
                <a16:creationId xmlns:a16="http://schemas.microsoft.com/office/drawing/2014/main" id="{F3163D0A-0DE5-4168-9BD0-5BB8131C9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07F1CBB5-1F77-430C-B45C-97283A183A5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96BBEAE-29FA-4C63-B9E4-F7606AB7C1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806315"/>
            <a:ext cx="8966661" cy="52453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ACF196F-8591-41B6-9B85-34D0A43D15AA}"/>
              </a:ext>
            </a:extLst>
          </p:cNvPr>
          <p:cNvSpPr/>
          <p:nvPr/>
        </p:nvSpPr>
        <p:spPr>
          <a:xfrm>
            <a:off x="4424179" y="5027463"/>
            <a:ext cx="3343643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 descr="A picture containing text, tableware, dishware, plate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6523C3CA-28EB-460B-971D-445F7B74CB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93" y="5059555"/>
            <a:ext cx="3219615" cy="558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849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AF0D9CF2-B69F-4189-8619-88D2809F2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27917"/>
            <a:ext cx="8534400" cy="2489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5073-2E0F-48C7-9A91-7F3475AE3381}"/>
              </a:ext>
            </a:extLst>
          </p:cNvPr>
          <p:cNvSpPr txBox="1"/>
          <p:nvPr/>
        </p:nvSpPr>
        <p:spPr>
          <a:xfrm>
            <a:off x="2140857" y="2080604"/>
            <a:ext cx="791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Mars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BF70790-AF6E-4106-B15A-20076158A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4" y="4442088"/>
            <a:ext cx="3232632" cy="690015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EA06CD-6E1C-461F-BABE-73C004BC0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71" y="4435922"/>
            <a:ext cx="3232632" cy="690015"/>
          </a:xfrm>
          <a:prstGeom prst="rect">
            <a:avLst/>
          </a:prstGeom>
        </p:spPr>
      </p:pic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88A1BB-9897-4035-AD6E-376F533B5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4" y="5578479"/>
            <a:ext cx="3232632" cy="690015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D7172E8-C531-4537-B510-3EB5FB9C0B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271" y="5587288"/>
            <a:ext cx="3232632" cy="690015"/>
          </a:xfrm>
          <a:prstGeom prst="rect">
            <a:avLst/>
          </a:prstGeom>
        </p:spPr>
      </p:pic>
      <p:pic>
        <p:nvPicPr>
          <p:cNvPr id="15" name="Picture 14">
            <a:hlinkClick r:id="rId9" action="ppaction://hlinksldjump"/>
            <a:extLst>
              <a:ext uri="{FF2B5EF4-FFF2-40B4-BE49-F238E27FC236}">
                <a16:creationId xmlns:a16="http://schemas.microsoft.com/office/drawing/2014/main" id="{1DAA9697-A24C-4911-88C5-1760D69AE0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6" name="Picture 15">
            <a:hlinkClick r:id="rId11" action="ppaction://hlinksldjump"/>
            <a:extLst>
              <a:ext uri="{FF2B5EF4-FFF2-40B4-BE49-F238E27FC236}">
                <a16:creationId xmlns:a16="http://schemas.microsoft.com/office/drawing/2014/main" id="{F3163D0A-0DE5-4168-9BD0-5BB8131C98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09E0A4A-8A25-4BA0-B5F4-354606FE4AF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872ADB1A-FCBF-4F2D-959B-46E019F206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809491"/>
            <a:ext cx="8966661" cy="523901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BF2035-55D1-4420-AB21-6EBFA77B95D2}"/>
              </a:ext>
            </a:extLst>
          </p:cNvPr>
          <p:cNvSpPr/>
          <p:nvPr/>
        </p:nvSpPr>
        <p:spPr>
          <a:xfrm>
            <a:off x="4830795" y="5027463"/>
            <a:ext cx="2530410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 descr="A picture containing text, clipart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AFAF49B2-7EC4-4060-AB65-7FF705EB96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1" y="5053577"/>
            <a:ext cx="1896519" cy="56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01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834271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yang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Bulan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2" name="Picture 11" descr="A picture containing 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DC31009A-9780-4B9B-BA60-0F328E9AA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6" y="4523001"/>
            <a:ext cx="2843419" cy="606936"/>
          </a:xfrm>
          <a:prstGeom prst="rect">
            <a:avLst/>
          </a:prstGeom>
        </p:spPr>
      </p:pic>
      <p:pic>
        <p:nvPicPr>
          <p:cNvPr id="14" name="Picture 13">
            <a:hlinkClick r:id="rId7" action="ppaction://hlinksldjump"/>
            <a:extLst>
              <a:ext uri="{FF2B5EF4-FFF2-40B4-BE49-F238E27FC236}">
                <a16:creationId xmlns:a16="http://schemas.microsoft.com/office/drawing/2014/main" id="{297838FD-E034-42AA-A342-B09638067B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95" y="4525167"/>
            <a:ext cx="2843419" cy="606936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hlinkClick r:id="rId5" action="ppaction://hlinksldjump"/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27ED5E86-22B9-417C-96F8-377CB9724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5" y="5620019"/>
            <a:ext cx="2843419" cy="606936"/>
          </a:xfrm>
          <a:prstGeom prst="rect">
            <a:avLst/>
          </a:prstGeom>
        </p:spPr>
      </p:pic>
      <p:pic>
        <p:nvPicPr>
          <p:cNvPr id="15" name="Picture 14">
            <a:hlinkClick r:id="rId11" action="ppaction://hlinksldjump"/>
            <a:extLst>
              <a:ext uri="{FF2B5EF4-FFF2-40B4-BE49-F238E27FC236}">
                <a16:creationId xmlns:a16="http://schemas.microsoft.com/office/drawing/2014/main" id="{A3048B23-57E0-41A2-B8E7-1246769A4B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7" name="Picture 16">
            <a:hlinkClick r:id="rId13" action="ppaction://hlinksldjump"/>
            <a:extLst>
              <a:ext uri="{FF2B5EF4-FFF2-40B4-BE49-F238E27FC236}">
                <a16:creationId xmlns:a16="http://schemas.microsoft.com/office/drawing/2014/main" id="{C48BFB42-4D2E-4505-9D4F-410932784C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64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834271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yang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Bulan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DC31009A-9780-4B9B-BA60-0F328E9AA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6" y="4523001"/>
            <a:ext cx="2843419" cy="606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7838FD-E034-42AA-A342-B09638067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95" y="4525167"/>
            <a:ext cx="2843419" cy="606936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ED5E86-22B9-417C-96F8-377CB972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5" y="5620019"/>
            <a:ext cx="2843419" cy="606936"/>
          </a:xfrm>
          <a:prstGeom prst="rect">
            <a:avLst/>
          </a:prstGeom>
        </p:spPr>
      </p:pic>
      <p:pic>
        <p:nvPicPr>
          <p:cNvPr id="15" name="Picture 14">
            <a:hlinkClick r:id="rId9" action="ppaction://hlinksldjump"/>
            <a:extLst>
              <a:ext uri="{FF2B5EF4-FFF2-40B4-BE49-F238E27FC236}">
                <a16:creationId xmlns:a16="http://schemas.microsoft.com/office/drawing/2014/main" id="{A3048B23-57E0-41A2-B8E7-1246769A4B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7" name="Picture 16">
            <a:hlinkClick r:id="rId11" action="ppaction://hlinksldjump"/>
            <a:extLst>
              <a:ext uri="{FF2B5EF4-FFF2-40B4-BE49-F238E27FC236}">
                <a16:creationId xmlns:a16="http://schemas.microsoft.com/office/drawing/2014/main" id="{C48BFB42-4D2E-4505-9D4F-410932784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5FDB215-56FE-40B1-AD72-DA1BA122B75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F31C7BE-37AD-4BEB-B3E7-1F27D818C4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806315"/>
            <a:ext cx="8966661" cy="524537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E53996-B96B-460B-878C-D3695AF8D5FD}"/>
              </a:ext>
            </a:extLst>
          </p:cNvPr>
          <p:cNvSpPr/>
          <p:nvPr/>
        </p:nvSpPr>
        <p:spPr>
          <a:xfrm>
            <a:off x="4424179" y="5027463"/>
            <a:ext cx="3343643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 descr="A picture containing text, tableware, dishware, plate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D4F0DCAD-E2BA-4C3D-9083-0DA9A836D4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93" y="5059555"/>
            <a:ext cx="3219615" cy="558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655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834271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yang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Bulan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DC31009A-9780-4B9B-BA60-0F328E9AA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6" y="4523001"/>
            <a:ext cx="2843419" cy="606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7838FD-E034-42AA-A342-B09638067B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95" y="4525167"/>
            <a:ext cx="2843419" cy="606936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ED5E86-22B9-417C-96F8-377CB972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5" y="5620019"/>
            <a:ext cx="2843419" cy="606936"/>
          </a:xfrm>
          <a:prstGeom prst="rect">
            <a:avLst/>
          </a:prstGeom>
        </p:spPr>
      </p:pic>
      <p:pic>
        <p:nvPicPr>
          <p:cNvPr id="15" name="Picture 14">
            <a:hlinkClick r:id="rId9" action="ppaction://hlinksldjump"/>
            <a:extLst>
              <a:ext uri="{FF2B5EF4-FFF2-40B4-BE49-F238E27FC236}">
                <a16:creationId xmlns:a16="http://schemas.microsoft.com/office/drawing/2014/main" id="{A3048B23-57E0-41A2-B8E7-1246769A4B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7" name="Picture 16">
            <a:hlinkClick r:id="rId11" action="ppaction://hlinksldjump"/>
            <a:extLst>
              <a:ext uri="{FF2B5EF4-FFF2-40B4-BE49-F238E27FC236}">
                <a16:creationId xmlns:a16="http://schemas.microsoft.com/office/drawing/2014/main" id="{C48BFB42-4D2E-4505-9D4F-410932784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07D0E63-9375-48B1-B520-F6478087A5C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1771BD5-4496-4ACB-9B60-8506EEAF6E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809491"/>
            <a:ext cx="8966661" cy="523901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EE453E-94D6-437C-AB1A-D7F9E51A5434}"/>
              </a:ext>
            </a:extLst>
          </p:cNvPr>
          <p:cNvSpPr/>
          <p:nvPr/>
        </p:nvSpPr>
        <p:spPr>
          <a:xfrm>
            <a:off x="4830795" y="5027463"/>
            <a:ext cx="2530410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 descr="A picture containing text, clipart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59850951-2857-4E9A-A36A-0EF4476908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1" y="5053577"/>
            <a:ext cx="1896519" cy="56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999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095605"/>
            <a:ext cx="79102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ini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tampak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berwarna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hijau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dan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15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diantaranya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Uriel, Umbriel, Titania.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ciri-ciri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itu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maka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kita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mengenalnya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6" name="Picture 15" descr="Logo&#10;&#10;Description automatically generated with medium confidence">
            <a:hlinkClick r:id="rId5" action="ppaction://hlinksldjump"/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8" name="Picture 17">
            <a:hlinkClick r:id="rId7" action="ppaction://hlinksldjump"/>
            <a:extLst>
              <a:ext uri="{FF2B5EF4-FFF2-40B4-BE49-F238E27FC236}">
                <a16:creationId xmlns:a16="http://schemas.microsoft.com/office/drawing/2014/main" id="{27ED5E86-22B9-417C-96F8-377CB972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5" y="4523001"/>
            <a:ext cx="2843419" cy="60693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163A82E3-998D-4465-9157-D2D42A7803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5" y="4523001"/>
            <a:ext cx="2829838" cy="604038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4" y="5620509"/>
            <a:ext cx="2843419" cy="606936"/>
          </a:xfrm>
          <a:prstGeom prst="rect">
            <a:avLst/>
          </a:prstGeom>
        </p:spPr>
      </p:pic>
      <p:pic>
        <p:nvPicPr>
          <p:cNvPr id="13" name="Picture 12">
            <a:hlinkClick r:id="rId11" action="ppaction://hlinksldjump"/>
            <a:extLst>
              <a:ext uri="{FF2B5EF4-FFF2-40B4-BE49-F238E27FC236}">
                <a16:creationId xmlns:a16="http://schemas.microsoft.com/office/drawing/2014/main" id="{F8C01CB1-3D1E-4D16-BB66-BA6B63A078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4" name="Picture 13">
            <a:hlinkClick r:id="rId13" action="ppaction://hlinksldjump"/>
            <a:extLst>
              <a:ext uri="{FF2B5EF4-FFF2-40B4-BE49-F238E27FC236}">
                <a16:creationId xmlns:a16="http://schemas.microsoft.com/office/drawing/2014/main" id="{F9073621-A2FB-43CB-B3CF-A21386C03B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37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095605"/>
            <a:ext cx="79102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ini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tampak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berwarna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hijau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dan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15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diantaranya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Uriel, Umbriel, Titania.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ciri-ciri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itu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maka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kita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mengenalnya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ED5E86-22B9-417C-96F8-377CB9724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5" y="4523001"/>
            <a:ext cx="2843419" cy="606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A82E3-998D-4465-9157-D2D42A780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5" y="4523001"/>
            <a:ext cx="2829838" cy="604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4" y="5620509"/>
            <a:ext cx="2843419" cy="606936"/>
          </a:xfrm>
          <a:prstGeom prst="rect">
            <a:avLst/>
          </a:prstGeom>
        </p:spPr>
      </p:pic>
      <p:pic>
        <p:nvPicPr>
          <p:cNvPr id="13" name="Picture 12">
            <a:hlinkClick r:id="rId9" action="ppaction://hlinksldjump"/>
            <a:extLst>
              <a:ext uri="{FF2B5EF4-FFF2-40B4-BE49-F238E27FC236}">
                <a16:creationId xmlns:a16="http://schemas.microsoft.com/office/drawing/2014/main" id="{F8C01CB1-3D1E-4D16-BB66-BA6B63A07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4" name="Picture 13">
            <a:hlinkClick r:id="rId11" action="ppaction://hlinksldjump"/>
            <a:extLst>
              <a:ext uri="{FF2B5EF4-FFF2-40B4-BE49-F238E27FC236}">
                <a16:creationId xmlns:a16="http://schemas.microsoft.com/office/drawing/2014/main" id="{F9073621-A2FB-43CB-B3CF-A21386C03B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F8A7FB2-C0CD-4926-9377-D692F6C9D9B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2DDFFC1-2D33-4CAE-9494-B001E0F6F5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806315"/>
            <a:ext cx="8966661" cy="52453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E3225D-4E15-47CB-B4E2-040310D6C3A7}"/>
              </a:ext>
            </a:extLst>
          </p:cNvPr>
          <p:cNvSpPr/>
          <p:nvPr/>
        </p:nvSpPr>
        <p:spPr>
          <a:xfrm>
            <a:off x="4424179" y="5027463"/>
            <a:ext cx="3343643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A picture containing text, tableware, dishware, plate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DBDCD39B-5A9C-41A9-AF96-4266C2FDB03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93" y="5059555"/>
            <a:ext cx="3219615" cy="558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933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095605"/>
            <a:ext cx="79102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ini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tampak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berwarna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hijau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dan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15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diantaranya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Uriel, Umbriel, Titania.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ciri-ciri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itu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maka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kita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mengenalnya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ED5E86-22B9-417C-96F8-377CB9724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5" y="4523001"/>
            <a:ext cx="2843419" cy="606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A82E3-998D-4465-9157-D2D42A780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5" y="4523001"/>
            <a:ext cx="2829838" cy="604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4" y="5620509"/>
            <a:ext cx="2843419" cy="606936"/>
          </a:xfrm>
          <a:prstGeom prst="rect">
            <a:avLst/>
          </a:prstGeom>
        </p:spPr>
      </p:pic>
      <p:pic>
        <p:nvPicPr>
          <p:cNvPr id="13" name="Picture 12">
            <a:hlinkClick r:id="rId9" action="ppaction://hlinksldjump"/>
            <a:extLst>
              <a:ext uri="{FF2B5EF4-FFF2-40B4-BE49-F238E27FC236}">
                <a16:creationId xmlns:a16="http://schemas.microsoft.com/office/drawing/2014/main" id="{F8C01CB1-3D1E-4D16-BB66-BA6B63A078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4" name="Picture 13">
            <a:hlinkClick r:id="rId11" action="ppaction://hlinksldjump"/>
            <a:extLst>
              <a:ext uri="{FF2B5EF4-FFF2-40B4-BE49-F238E27FC236}">
                <a16:creationId xmlns:a16="http://schemas.microsoft.com/office/drawing/2014/main" id="{F9073621-A2FB-43CB-B3CF-A21386C03B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57D30FE-BC32-4D9E-A64C-9A8B233BE0B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40490CF-B3F4-4C2E-AB9A-A1CA7C15F6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809491"/>
            <a:ext cx="8966661" cy="523901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B5E0CEE-38B9-443B-AC7A-EB3C99D5D139}"/>
              </a:ext>
            </a:extLst>
          </p:cNvPr>
          <p:cNvSpPr/>
          <p:nvPr/>
        </p:nvSpPr>
        <p:spPr>
          <a:xfrm>
            <a:off x="4830795" y="5027463"/>
            <a:ext cx="2530410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A picture containing text, clipart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82B4621C-99D9-476F-8A38-5DC47CB165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1" y="5053577"/>
            <a:ext cx="1896519" cy="56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96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9D351-12F9-420B-B32C-71CE097F51BF}"/>
              </a:ext>
            </a:extLst>
          </p:cNvPr>
          <p:cNvSpPr txBox="1"/>
          <p:nvPr/>
        </p:nvSpPr>
        <p:spPr>
          <a:xfrm>
            <a:off x="4804581" y="242420"/>
            <a:ext cx="2582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Fredoka One" panose="02000000000000000000" pitchFamily="2" charset="0"/>
              </a:rPr>
              <a:t>Video</a:t>
            </a:r>
            <a:endParaRPr lang="en-ID" sz="6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5" name="Online Media 4" title="Urutan Planet di Dalam Sistem Tata Surya - Jagad.ID">
            <a:hlinkClick r:id="" action="ppaction://media"/>
            <a:extLst>
              <a:ext uri="{FF2B5EF4-FFF2-40B4-BE49-F238E27FC236}">
                <a16:creationId xmlns:a16="http://schemas.microsoft.com/office/drawing/2014/main" id="{771E2830-6E6C-4C69-ADD8-08670D22E40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2305050" y="1543604"/>
            <a:ext cx="7581900" cy="4283776"/>
          </a:xfrm>
          <a:prstGeom prst="rect">
            <a:avLst/>
          </a:prstGeom>
        </p:spPr>
      </p:pic>
      <p:pic>
        <p:nvPicPr>
          <p:cNvPr id="8" name="Picture 7">
            <a:hlinkClick r:id="" action="ppaction://hlinkshowjump?jump=next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853D58A6-56A9-485D-B086-490AAFDDF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8663" y="6030138"/>
            <a:ext cx="635774" cy="585442"/>
          </a:xfrm>
          <a:prstGeom prst="rect">
            <a:avLst/>
          </a:prstGeom>
        </p:spPr>
      </p:pic>
      <p:pic>
        <p:nvPicPr>
          <p:cNvPr id="9" name="Picture 8">
            <a:hlinkClick r:id="" action="ppaction://hlinkshowjump?jump=previous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AE47973E-2A99-413F-BBAB-552806371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64" y="6030138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062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043827" y="2894277"/>
            <a:ext cx="791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Gambar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diatas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merupakan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terbesar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tata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surya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yang Bernama…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6" name="Picture 15" descr="Logo&#10;&#10;Description automatically generated with medium confidence">
            <a:hlinkClick r:id="rId5" action="ppaction://hlinksldjump"/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4" y="5620509"/>
            <a:ext cx="2843419" cy="606936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8F783-3F96-49F2-BF90-0F552FCD37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822" y="1085076"/>
            <a:ext cx="2148387" cy="221618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A47F1BB6-44C5-49E7-A789-105E45B609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4523001"/>
            <a:ext cx="2843419" cy="606936"/>
          </a:xfrm>
          <a:prstGeom prst="rect">
            <a:avLst/>
          </a:prstGeom>
        </p:spPr>
      </p:pic>
      <p:pic>
        <p:nvPicPr>
          <p:cNvPr id="14" name="Picture 13">
            <a:hlinkClick r:id="rId5" action="ppaction://hlinksldjump"/>
            <a:extLst>
              <a:ext uri="{FF2B5EF4-FFF2-40B4-BE49-F238E27FC236}">
                <a16:creationId xmlns:a16="http://schemas.microsoft.com/office/drawing/2014/main" id="{C23E797A-D864-442C-BE48-9B24DA1421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3" y="4525167"/>
            <a:ext cx="2843419" cy="606936"/>
          </a:xfrm>
          <a:prstGeom prst="rect">
            <a:avLst/>
          </a:prstGeom>
        </p:spPr>
      </p:pic>
      <p:pic>
        <p:nvPicPr>
          <p:cNvPr id="17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BFEAC518-58EC-4585-A14A-95479BFADE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4" action="ppaction://hlinksldjump"/>
            <a:extLst>
              <a:ext uri="{FF2B5EF4-FFF2-40B4-BE49-F238E27FC236}">
                <a16:creationId xmlns:a16="http://schemas.microsoft.com/office/drawing/2014/main" id="{9C51D461-CF9D-4B70-A413-2A983D68DC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2825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043827" y="2894277"/>
            <a:ext cx="791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Gambar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diatas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merupakan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terbesar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tata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surya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yang Bernama…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4" y="5620509"/>
            <a:ext cx="2843419" cy="606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8F783-3F96-49F2-BF90-0F552FCD3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822" y="1085076"/>
            <a:ext cx="2148387" cy="221618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47F1BB6-44C5-49E7-A789-105E45B60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4523001"/>
            <a:ext cx="2843419" cy="606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97A-D864-442C-BE48-9B24DA1421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3" y="4525167"/>
            <a:ext cx="2843419" cy="606936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BFEAC518-58EC-4585-A14A-95479BFAD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2" action="ppaction://hlinksldjump"/>
            <a:extLst>
              <a:ext uri="{FF2B5EF4-FFF2-40B4-BE49-F238E27FC236}">
                <a16:creationId xmlns:a16="http://schemas.microsoft.com/office/drawing/2014/main" id="{9C51D461-CF9D-4B70-A413-2A983D68DC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BD76240-7F28-4EDB-B7AE-472AA748C445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4821C73-D0BF-4787-8C49-2C5C474348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806315"/>
            <a:ext cx="8966661" cy="524537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AB22C2D-5585-4F11-8EF6-BD75FE3F7006}"/>
              </a:ext>
            </a:extLst>
          </p:cNvPr>
          <p:cNvSpPr/>
          <p:nvPr/>
        </p:nvSpPr>
        <p:spPr>
          <a:xfrm>
            <a:off x="4424179" y="5027463"/>
            <a:ext cx="3343643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 descr="A picture containing text, tableware, dishware, plate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A72FCC44-3E90-4029-AE07-511529866E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93" y="5059555"/>
            <a:ext cx="3219615" cy="558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9009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043827" y="2894277"/>
            <a:ext cx="791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Gambar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diatas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merupakan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terbesar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tata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surya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yang Bernama…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6" name="Picture 15" descr="Logo&#10;&#10;Description automatically generated with medium confidence"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4" y="5620509"/>
            <a:ext cx="2843419" cy="606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8F783-3F96-49F2-BF90-0F552FCD37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822" y="1085076"/>
            <a:ext cx="2148387" cy="2216185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47F1BB6-44C5-49E7-A789-105E45B60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4523001"/>
            <a:ext cx="2843419" cy="606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97A-D864-442C-BE48-9B24DA1421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3" y="4525167"/>
            <a:ext cx="2843419" cy="606936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BFEAC518-58EC-4585-A14A-95479BFADE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2" action="ppaction://hlinksldjump"/>
            <a:extLst>
              <a:ext uri="{FF2B5EF4-FFF2-40B4-BE49-F238E27FC236}">
                <a16:creationId xmlns:a16="http://schemas.microsoft.com/office/drawing/2014/main" id="{9C51D461-CF9D-4B70-A413-2A983D68DC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23" name="Picture 2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FB08C60-88DA-4B54-B93A-53F43A8BB50F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833A4424-6F56-423A-90E3-0B4EFE2E3E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809491"/>
            <a:ext cx="8966661" cy="523901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E05C3A-4CDB-4F14-BCAE-275449A3202B}"/>
              </a:ext>
            </a:extLst>
          </p:cNvPr>
          <p:cNvSpPr/>
          <p:nvPr/>
        </p:nvSpPr>
        <p:spPr>
          <a:xfrm>
            <a:off x="4830795" y="5027463"/>
            <a:ext cx="2530410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 descr="A picture containing text, clipart&#10;&#10;Description automatically generated">
            <a:hlinkClick r:id="rId17" action="ppaction://hlinksldjump"/>
            <a:extLst>
              <a:ext uri="{FF2B5EF4-FFF2-40B4-BE49-F238E27FC236}">
                <a16:creationId xmlns:a16="http://schemas.microsoft.com/office/drawing/2014/main" id="{28B6A96F-7BC9-481C-BFC3-25F47953FB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1" y="5053577"/>
            <a:ext cx="1896519" cy="56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02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366897"/>
            <a:ext cx="7910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ini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dikenal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 paling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terang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karena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itu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dikenal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bintang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timur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.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tersebut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pada planet…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A47F1BB6-44C5-49E7-A789-105E45B60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4523001"/>
            <a:ext cx="2843419" cy="60693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05389554-1408-41D1-81AF-747B6A4711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3" y="4523001"/>
            <a:ext cx="2843419" cy="606936"/>
          </a:xfrm>
          <a:prstGeom prst="rect">
            <a:avLst/>
          </a:prstGeom>
        </p:spPr>
      </p:pic>
      <p:pic>
        <p:nvPicPr>
          <p:cNvPr id="15" name="Picture 14">
            <a:hlinkClick r:id="rId5" action="ppaction://hlinksldjump"/>
            <a:extLst>
              <a:ext uri="{FF2B5EF4-FFF2-40B4-BE49-F238E27FC236}">
                <a16:creationId xmlns:a16="http://schemas.microsoft.com/office/drawing/2014/main" id="{0E558122-0E13-418F-8F13-89699F48B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3" y="5620509"/>
            <a:ext cx="2843419" cy="606936"/>
          </a:xfrm>
          <a:prstGeom prst="rect">
            <a:avLst/>
          </a:prstGeom>
        </p:spPr>
      </p:pic>
      <p:pic>
        <p:nvPicPr>
          <p:cNvPr id="14" name="Picture 13">
            <a:hlinkClick r:id="rId11" action="ppaction://hlinksldjump"/>
            <a:extLst>
              <a:ext uri="{FF2B5EF4-FFF2-40B4-BE49-F238E27FC236}">
                <a16:creationId xmlns:a16="http://schemas.microsoft.com/office/drawing/2014/main" id="{9D8D198A-1100-43A8-8F22-E3A6C2F9C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6" name="Picture 15">
            <a:hlinkClick r:id="rId13" action="ppaction://hlinksldjump"/>
            <a:extLst>
              <a:ext uri="{FF2B5EF4-FFF2-40B4-BE49-F238E27FC236}">
                <a16:creationId xmlns:a16="http://schemas.microsoft.com/office/drawing/2014/main" id="{212CDB77-0298-46EB-A42D-846F29DFF4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207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366897"/>
            <a:ext cx="7910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ini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dikenal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 paling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karena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itu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dikenal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bintang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timur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.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tersebut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pada planet…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47F1BB6-44C5-49E7-A789-105E45B60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4523001"/>
            <a:ext cx="2843419" cy="606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89554-1408-41D1-81AF-747B6A471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3" y="4523001"/>
            <a:ext cx="2843419" cy="6069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58122-0E13-418F-8F13-89699F48BC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3" y="5620509"/>
            <a:ext cx="2843419" cy="606936"/>
          </a:xfrm>
          <a:prstGeom prst="rect">
            <a:avLst/>
          </a:prstGeom>
        </p:spPr>
      </p:pic>
      <p:pic>
        <p:nvPicPr>
          <p:cNvPr id="14" name="Picture 13">
            <a:hlinkClick r:id="rId9" action="ppaction://hlinksldjump"/>
            <a:extLst>
              <a:ext uri="{FF2B5EF4-FFF2-40B4-BE49-F238E27FC236}">
                <a16:creationId xmlns:a16="http://schemas.microsoft.com/office/drawing/2014/main" id="{9D8D198A-1100-43A8-8F22-E3A6C2F9C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6" name="Picture 15">
            <a:hlinkClick r:id="rId11" action="ppaction://hlinksldjump"/>
            <a:extLst>
              <a:ext uri="{FF2B5EF4-FFF2-40B4-BE49-F238E27FC236}">
                <a16:creationId xmlns:a16="http://schemas.microsoft.com/office/drawing/2014/main" id="{212CDB77-0298-46EB-A42D-846F29DFF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BD61C7E2-8A8F-45D4-AC17-30589318AF49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6D312C30-BC49-48CB-BD90-DE1D08DFAE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806315"/>
            <a:ext cx="8966661" cy="524537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F494E5-C530-429B-ACA9-7EDE89186581}"/>
              </a:ext>
            </a:extLst>
          </p:cNvPr>
          <p:cNvSpPr/>
          <p:nvPr/>
        </p:nvSpPr>
        <p:spPr>
          <a:xfrm>
            <a:off x="4424179" y="5027463"/>
            <a:ext cx="3343643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A picture containing text, tableware, dishware, plate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646E59D0-AA18-4A3D-B541-9E768C4A8C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93" y="5059555"/>
            <a:ext cx="3219615" cy="558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6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366897"/>
            <a:ext cx="7910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ini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dikenal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planet paling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karena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itu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dikenal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bintang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timur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.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tersebut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terdapat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pada planet…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A47F1BB6-44C5-49E7-A789-105E45B60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4523001"/>
            <a:ext cx="2843419" cy="606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89554-1408-41D1-81AF-747B6A471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3" y="4523001"/>
            <a:ext cx="2843419" cy="6069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558122-0E13-418F-8F13-89699F48BC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3" y="5620509"/>
            <a:ext cx="2843419" cy="606936"/>
          </a:xfrm>
          <a:prstGeom prst="rect">
            <a:avLst/>
          </a:prstGeom>
        </p:spPr>
      </p:pic>
      <p:pic>
        <p:nvPicPr>
          <p:cNvPr id="14" name="Picture 13">
            <a:hlinkClick r:id="rId9" action="ppaction://hlinksldjump"/>
            <a:extLst>
              <a:ext uri="{FF2B5EF4-FFF2-40B4-BE49-F238E27FC236}">
                <a16:creationId xmlns:a16="http://schemas.microsoft.com/office/drawing/2014/main" id="{9D8D198A-1100-43A8-8F22-E3A6C2F9C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6" name="Picture 15">
            <a:hlinkClick r:id="rId11" action="ppaction://hlinksldjump"/>
            <a:extLst>
              <a:ext uri="{FF2B5EF4-FFF2-40B4-BE49-F238E27FC236}">
                <a16:creationId xmlns:a16="http://schemas.microsoft.com/office/drawing/2014/main" id="{212CDB77-0298-46EB-A42D-846F29DFF4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8F406B-2FC7-4E76-B85D-BCB7CEA60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98896BC-1983-4130-80D7-0D2FE8D117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809491"/>
            <a:ext cx="8966661" cy="5239019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F83A1C-6B30-4206-8965-0DA12CAA9723}"/>
              </a:ext>
            </a:extLst>
          </p:cNvPr>
          <p:cNvSpPr/>
          <p:nvPr/>
        </p:nvSpPr>
        <p:spPr>
          <a:xfrm>
            <a:off x="4830795" y="5027463"/>
            <a:ext cx="2530410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" name="Picture 19" descr="A picture containing text, clipart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D6221786-58D3-4B25-A51C-3C957C5901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1" y="5053577"/>
            <a:ext cx="1896519" cy="56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9271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031170"/>
            <a:ext cx="7910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Perhatikan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pernyataan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berikut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urutan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ke-3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Matahari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revolusi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27,3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hari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revolusi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365,25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hari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rotasi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500.000km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Berdiameter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12,756 km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Karakter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Bumi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benar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ditunjukkan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oleh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nomor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63181FF9-30F5-4323-8E8B-9F8D86CBD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6" y="4525899"/>
            <a:ext cx="2843419" cy="606936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2EBDF840-9CD5-498F-9D12-36D3284F8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60" y="5623408"/>
            <a:ext cx="2829839" cy="604037"/>
          </a:xfrm>
          <a:prstGeom prst="rect">
            <a:avLst/>
          </a:prstGeom>
        </p:spPr>
      </p:pic>
      <p:pic>
        <p:nvPicPr>
          <p:cNvPr id="22" name="Picture 21">
            <a:hlinkClick r:id="rId8" action="ppaction://hlinksldjump"/>
            <a:extLst>
              <a:ext uri="{FF2B5EF4-FFF2-40B4-BE49-F238E27FC236}">
                <a16:creationId xmlns:a16="http://schemas.microsoft.com/office/drawing/2014/main" id="{D5BC6F16-D05A-407D-BCB4-984A80996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7" y="4525899"/>
            <a:ext cx="2843420" cy="606936"/>
          </a:xfrm>
          <a:prstGeom prst="rect">
            <a:avLst/>
          </a:prstGeom>
        </p:spPr>
      </p:pic>
      <p:pic>
        <p:nvPicPr>
          <p:cNvPr id="24" name="Picture 23">
            <a:hlinkClick r:id="rId5" action="ppaction://hlinksldjump"/>
            <a:extLst>
              <a:ext uri="{FF2B5EF4-FFF2-40B4-BE49-F238E27FC236}">
                <a16:creationId xmlns:a16="http://schemas.microsoft.com/office/drawing/2014/main" id="{97D9FCFE-29A3-4FFD-B2C3-14FCA55090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22" y="5621958"/>
            <a:ext cx="2843418" cy="606936"/>
          </a:xfrm>
          <a:prstGeom prst="rect">
            <a:avLst/>
          </a:prstGeom>
        </p:spPr>
      </p:pic>
      <p:pic>
        <p:nvPicPr>
          <p:cNvPr id="13" name="Picture 12">
            <a:hlinkClick r:id="rId11" action="ppaction://hlinksldjump"/>
            <a:extLst>
              <a:ext uri="{FF2B5EF4-FFF2-40B4-BE49-F238E27FC236}">
                <a16:creationId xmlns:a16="http://schemas.microsoft.com/office/drawing/2014/main" id="{FD0ACBE9-E4EF-4163-B8CE-323A17C0BF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4" name="Picture 13">
            <a:hlinkClick r:id="rId13" action="ppaction://hlinksldjump"/>
            <a:extLst>
              <a:ext uri="{FF2B5EF4-FFF2-40B4-BE49-F238E27FC236}">
                <a16:creationId xmlns:a16="http://schemas.microsoft.com/office/drawing/2014/main" id="{57C25538-2CB4-48D9-9AAB-BA139289FF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6661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031170"/>
            <a:ext cx="7910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Perhatikan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pernyataan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berikut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urutan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ke-3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Matahari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revolusi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27,3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hari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revolusi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365,25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hari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rotasi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500.000km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Berdiameter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12,756 km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Karakter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Bumi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benar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ditunjukkan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oleh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nomor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81FF9-30F5-4323-8E8B-9F8D86CBD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6" y="4525899"/>
            <a:ext cx="2843419" cy="60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BDF840-9CD5-498F-9D12-36D3284F8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60" y="5623408"/>
            <a:ext cx="2829839" cy="604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BC6F16-D05A-407D-BCB4-984A80996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7" y="4525899"/>
            <a:ext cx="2843420" cy="6069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D9FCFE-29A3-4FFD-B2C3-14FCA5509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22" y="5621958"/>
            <a:ext cx="2843418" cy="606936"/>
          </a:xfrm>
          <a:prstGeom prst="rect">
            <a:avLst/>
          </a:prstGeom>
        </p:spPr>
      </p:pic>
      <p:pic>
        <p:nvPicPr>
          <p:cNvPr id="13" name="Picture 12">
            <a:hlinkClick r:id="rId9" action="ppaction://hlinksldjump"/>
            <a:extLst>
              <a:ext uri="{FF2B5EF4-FFF2-40B4-BE49-F238E27FC236}">
                <a16:creationId xmlns:a16="http://schemas.microsoft.com/office/drawing/2014/main" id="{FD0ACBE9-E4EF-4163-B8CE-323A17C0BF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4" name="Picture 13">
            <a:hlinkClick r:id="rId11" action="ppaction://hlinksldjump"/>
            <a:extLst>
              <a:ext uri="{FF2B5EF4-FFF2-40B4-BE49-F238E27FC236}">
                <a16:creationId xmlns:a16="http://schemas.microsoft.com/office/drawing/2014/main" id="{57C25538-2CB4-48D9-9AAB-BA139289FF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099E77-9FF0-46FA-9E7F-311FDDAD3E4E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93103AD-2E53-4480-BD2C-8E0B5E781D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806315"/>
            <a:ext cx="8966661" cy="524537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C3FFC44-6F1A-4B04-B80D-E3FD55C57128}"/>
              </a:ext>
            </a:extLst>
          </p:cNvPr>
          <p:cNvSpPr/>
          <p:nvPr/>
        </p:nvSpPr>
        <p:spPr>
          <a:xfrm>
            <a:off x="4424179" y="5027463"/>
            <a:ext cx="3343643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Picture 20" descr="A picture containing text, tableware, dishware, plate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A60DD508-8363-4665-8AEC-43FB972D6A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93" y="5059555"/>
            <a:ext cx="3219615" cy="558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1966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031170"/>
            <a:ext cx="79102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Perhatikan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pernyataan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berikut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urutan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ke-3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Matahari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revolusi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27,3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hari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revolusi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365,25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hari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rotasi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500.000km</a:t>
            </a:r>
          </a:p>
          <a:p>
            <a:pPr marL="514350" indent="-514350">
              <a:buAutoNum type="arabicPeriod"/>
            </a:pP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Berdiameter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12,756 km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Karakter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Bumi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yang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benar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ditunjukkan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 oleh </a:t>
            </a:r>
            <a:r>
              <a:rPr lang="en-ID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nomor</a:t>
            </a:r>
            <a:r>
              <a:rPr lang="en-ID" sz="24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US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81FF9-30F5-4323-8E8B-9F8D86CBD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6" y="4525899"/>
            <a:ext cx="2843419" cy="606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BDF840-9CD5-498F-9D12-36D3284F87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60" y="5623408"/>
            <a:ext cx="2829839" cy="604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BC6F16-D05A-407D-BCB4-984A80996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7" y="4525899"/>
            <a:ext cx="2843420" cy="6069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D9FCFE-29A3-4FFD-B2C3-14FCA5509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22" y="5621958"/>
            <a:ext cx="2843418" cy="606936"/>
          </a:xfrm>
          <a:prstGeom prst="rect">
            <a:avLst/>
          </a:prstGeom>
        </p:spPr>
      </p:pic>
      <p:pic>
        <p:nvPicPr>
          <p:cNvPr id="13" name="Picture 12">
            <a:hlinkClick r:id="rId9" action="ppaction://hlinksldjump"/>
            <a:extLst>
              <a:ext uri="{FF2B5EF4-FFF2-40B4-BE49-F238E27FC236}">
                <a16:creationId xmlns:a16="http://schemas.microsoft.com/office/drawing/2014/main" id="{FD0ACBE9-E4EF-4163-B8CE-323A17C0BF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4" name="Picture 13">
            <a:hlinkClick r:id="rId11" action="ppaction://hlinksldjump"/>
            <a:extLst>
              <a:ext uri="{FF2B5EF4-FFF2-40B4-BE49-F238E27FC236}">
                <a16:creationId xmlns:a16="http://schemas.microsoft.com/office/drawing/2014/main" id="{57C25538-2CB4-48D9-9AAB-BA139289FF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5EA237D6-98BB-4A17-9474-765A8F6CEAE5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FC258500-ABC3-45FA-9E3B-3224587EE9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809491"/>
            <a:ext cx="8966661" cy="523901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778D931-300D-49A6-8FDB-29A12AE99A9B}"/>
              </a:ext>
            </a:extLst>
          </p:cNvPr>
          <p:cNvSpPr/>
          <p:nvPr/>
        </p:nvSpPr>
        <p:spPr>
          <a:xfrm>
            <a:off x="4830795" y="5027463"/>
            <a:ext cx="2530410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Picture 20" descr="A picture containing text, clipart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A498A243-C6C6-4130-B85F-49437C21297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1" y="5053577"/>
            <a:ext cx="1896519" cy="56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909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834269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terkecil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dalam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tata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surya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1" name="Picture 10">
            <a:hlinkClick r:id="rId5" action="ppaction://hlinksldjump"/>
            <a:extLst>
              <a:ext uri="{FF2B5EF4-FFF2-40B4-BE49-F238E27FC236}">
                <a16:creationId xmlns:a16="http://schemas.microsoft.com/office/drawing/2014/main" id="{9368D130-2C38-4B9B-B402-741BBA6B7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4523001"/>
            <a:ext cx="2843419" cy="606936"/>
          </a:xfrm>
          <a:prstGeom prst="rect">
            <a:avLst/>
          </a:prstGeom>
        </p:spPr>
      </p:pic>
      <p:pic>
        <p:nvPicPr>
          <p:cNvPr id="12" name="Picture 11">
            <a:hlinkClick r:id="rId7" action="ppaction://hlinksldjump"/>
            <a:extLst>
              <a:ext uri="{FF2B5EF4-FFF2-40B4-BE49-F238E27FC236}">
                <a16:creationId xmlns:a16="http://schemas.microsoft.com/office/drawing/2014/main" id="{7E286031-4C1A-4214-8FC0-71015BD88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5" y="5623407"/>
            <a:ext cx="2829838" cy="604038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hlinkClick r:id="rId7" action="ppaction://hlinksldjump"/>
            <a:extLst>
              <a:ext uri="{FF2B5EF4-FFF2-40B4-BE49-F238E27FC236}">
                <a16:creationId xmlns:a16="http://schemas.microsoft.com/office/drawing/2014/main" id="{C5BD0B2E-FA64-475A-9017-1D71FC2FB6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2" y="4523001"/>
            <a:ext cx="2843419" cy="606936"/>
          </a:xfrm>
          <a:prstGeom prst="rect">
            <a:avLst/>
          </a:prstGeom>
        </p:spPr>
      </p:pic>
      <p:pic>
        <p:nvPicPr>
          <p:cNvPr id="16" name="Picture 15">
            <a:hlinkClick r:id="rId7" action="ppaction://hlinksldjump"/>
            <a:extLst>
              <a:ext uri="{FF2B5EF4-FFF2-40B4-BE49-F238E27FC236}">
                <a16:creationId xmlns:a16="http://schemas.microsoft.com/office/drawing/2014/main" id="{D898185B-FBE1-445E-B9EB-EB81971FC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1" y="5620509"/>
            <a:ext cx="2843419" cy="606936"/>
          </a:xfrm>
          <a:prstGeom prst="rect">
            <a:avLst/>
          </a:prstGeom>
        </p:spPr>
      </p:pic>
      <p:pic>
        <p:nvPicPr>
          <p:cNvPr id="17" name="Picture 16">
            <a:hlinkClick r:id="rId11" action="ppaction://hlinksldjump"/>
            <a:extLst>
              <a:ext uri="{FF2B5EF4-FFF2-40B4-BE49-F238E27FC236}">
                <a16:creationId xmlns:a16="http://schemas.microsoft.com/office/drawing/2014/main" id="{1865D2C6-548E-4453-84E5-713189A3EB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3" action="ppaction://hlinksldjump"/>
            <a:extLst>
              <a:ext uri="{FF2B5EF4-FFF2-40B4-BE49-F238E27FC236}">
                <a16:creationId xmlns:a16="http://schemas.microsoft.com/office/drawing/2014/main" id="{FAEED50C-2DAA-4B4A-89D9-9D563EED49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448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9D351-12F9-420B-B32C-71CE097F51BF}"/>
              </a:ext>
            </a:extLst>
          </p:cNvPr>
          <p:cNvSpPr txBox="1"/>
          <p:nvPr/>
        </p:nvSpPr>
        <p:spPr>
          <a:xfrm>
            <a:off x="4804581" y="242420"/>
            <a:ext cx="2582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Fredoka One" panose="02000000000000000000" pitchFamily="2" charset="0"/>
              </a:rPr>
              <a:t>Video</a:t>
            </a:r>
            <a:endParaRPr lang="en-ID" sz="6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3" name="Online Media 2" title="Sistem Tata Surya IPA Kelas 6 SD | Benda- Benda Langit Lainnya.">
            <a:hlinkClick r:id="" action="ppaction://media"/>
            <a:extLst>
              <a:ext uri="{FF2B5EF4-FFF2-40B4-BE49-F238E27FC236}">
                <a16:creationId xmlns:a16="http://schemas.microsoft.com/office/drawing/2014/main" id="{D9C0F436-2F1C-46C8-9F71-899EF8B02BC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2314615" y="1550507"/>
            <a:ext cx="7582299" cy="4284000"/>
          </a:xfrm>
          <a:prstGeom prst="rect">
            <a:avLst/>
          </a:prstGeom>
        </p:spPr>
      </p:pic>
      <p:pic>
        <p:nvPicPr>
          <p:cNvPr id="12" name="Picture 11">
            <a:hlinkClick r:id="" action="ppaction://hlinkshowjump?jump=next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B59C2992-B6D7-4498-A522-1E56820C8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8663" y="6030138"/>
            <a:ext cx="635774" cy="585442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D9E11607-6B46-49C1-A360-1535E56671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64" y="6030138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5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834269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terkecil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dalam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tata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surya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8D130-2C38-4B9B-B402-741BBA6B7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4523001"/>
            <a:ext cx="2843419" cy="606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86031-4C1A-4214-8FC0-71015BD88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5" y="5623407"/>
            <a:ext cx="2829838" cy="604038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C5BD0B2E-FA64-475A-9017-1D71FC2FB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2" y="4523001"/>
            <a:ext cx="2843419" cy="6069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98185B-FBE1-445E-B9EB-EB81971FC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1" y="5620509"/>
            <a:ext cx="2843419" cy="606936"/>
          </a:xfrm>
          <a:prstGeom prst="rect">
            <a:avLst/>
          </a:prstGeom>
        </p:spPr>
      </p:pic>
      <p:pic>
        <p:nvPicPr>
          <p:cNvPr id="17" name="Picture 16">
            <a:hlinkClick r:id="rId9" action="ppaction://hlinksldjump"/>
            <a:extLst>
              <a:ext uri="{FF2B5EF4-FFF2-40B4-BE49-F238E27FC236}">
                <a16:creationId xmlns:a16="http://schemas.microsoft.com/office/drawing/2014/main" id="{1865D2C6-548E-4453-84E5-713189A3EB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  <a:extLst>
              <a:ext uri="{FF2B5EF4-FFF2-40B4-BE49-F238E27FC236}">
                <a16:creationId xmlns:a16="http://schemas.microsoft.com/office/drawing/2014/main" id="{FAEED50C-2DAA-4B4A-89D9-9D563EED49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E86A3A7-5B7B-4588-B847-3803423CF92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52D9722F-F0AB-4681-9506-BAEF47FEBA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806315"/>
            <a:ext cx="8966661" cy="524537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43C905D-AFA3-48B5-A9F8-B92ABA5D24A9}"/>
              </a:ext>
            </a:extLst>
          </p:cNvPr>
          <p:cNvSpPr/>
          <p:nvPr/>
        </p:nvSpPr>
        <p:spPr>
          <a:xfrm>
            <a:off x="4424179" y="5027463"/>
            <a:ext cx="3343643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 descr="A picture containing text, tableware, dishware, plate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CA281403-BAC9-41B1-A199-77D222E787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93" y="5059555"/>
            <a:ext cx="3219615" cy="5588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8772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834269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terkecil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dalam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tata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surya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8D130-2C38-4B9B-B402-741BBA6B7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4523001"/>
            <a:ext cx="2843419" cy="606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286031-4C1A-4214-8FC0-71015BD88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5" y="5623407"/>
            <a:ext cx="2829838" cy="604038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C5BD0B2E-FA64-475A-9017-1D71FC2FB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2" y="4523001"/>
            <a:ext cx="2843419" cy="6069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98185B-FBE1-445E-B9EB-EB81971FCA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1" y="5620509"/>
            <a:ext cx="2843419" cy="606936"/>
          </a:xfrm>
          <a:prstGeom prst="rect">
            <a:avLst/>
          </a:prstGeom>
        </p:spPr>
      </p:pic>
      <p:pic>
        <p:nvPicPr>
          <p:cNvPr id="17" name="Picture 16">
            <a:hlinkClick r:id="rId9" action="ppaction://hlinksldjump"/>
            <a:extLst>
              <a:ext uri="{FF2B5EF4-FFF2-40B4-BE49-F238E27FC236}">
                <a16:creationId xmlns:a16="http://schemas.microsoft.com/office/drawing/2014/main" id="{1865D2C6-548E-4453-84E5-713189A3EB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  <a:extLst>
              <a:ext uri="{FF2B5EF4-FFF2-40B4-BE49-F238E27FC236}">
                <a16:creationId xmlns:a16="http://schemas.microsoft.com/office/drawing/2014/main" id="{FAEED50C-2DAA-4B4A-89D9-9D563EED49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645F60C-D7C2-485E-ABCD-140F94E9DD2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69DF1A47-8844-4407-95B1-516E82EAB3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809491"/>
            <a:ext cx="8966661" cy="523901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B611F2-E407-474F-8F55-2A82CBBD6689}"/>
              </a:ext>
            </a:extLst>
          </p:cNvPr>
          <p:cNvSpPr/>
          <p:nvPr/>
        </p:nvSpPr>
        <p:spPr>
          <a:xfrm>
            <a:off x="4830795" y="5027463"/>
            <a:ext cx="2530410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 descr="A picture containing text, clipart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57FE2FD0-C7F4-4B23-8908-BF1E870613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1" y="5053577"/>
            <a:ext cx="1896519" cy="56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0042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834269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Triton, Proteus, dan Nereid…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2" name="Picture 11">
            <a:hlinkClick r:id="rId5" action="ppaction://hlinksldjump"/>
            <a:extLst>
              <a:ext uri="{FF2B5EF4-FFF2-40B4-BE49-F238E27FC236}">
                <a16:creationId xmlns:a16="http://schemas.microsoft.com/office/drawing/2014/main" id="{7E286031-4C1A-4214-8FC0-71015BD88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1" y="4525899"/>
            <a:ext cx="2829838" cy="604038"/>
          </a:xfrm>
          <a:prstGeom prst="rect">
            <a:avLst/>
          </a:prstGeom>
        </p:spPr>
      </p:pic>
      <p:pic>
        <p:nvPicPr>
          <p:cNvPr id="13" name="Picture 12">
            <a:hlinkClick r:id="rId7" action="ppaction://hlinksldjump"/>
            <a:extLst>
              <a:ext uri="{FF2B5EF4-FFF2-40B4-BE49-F238E27FC236}">
                <a16:creationId xmlns:a16="http://schemas.microsoft.com/office/drawing/2014/main" id="{D1101F35-42A2-4622-8A5F-9385CF3F33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5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C26A635C-511B-44EA-A468-5C893269F0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1" y="4523001"/>
            <a:ext cx="2843419" cy="606936"/>
          </a:xfrm>
          <a:prstGeom prst="rect">
            <a:avLst/>
          </a:prstGeom>
        </p:spPr>
      </p:pic>
      <p:pic>
        <p:nvPicPr>
          <p:cNvPr id="17" name="Picture 16">
            <a:hlinkClick r:id="rId7" action="ppaction://hlinksldjump"/>
            <a:extLst>
              <a:ext uri="{FF2B5EF4-FFF2-40B4-BE49-F238E27FC236}">
                <a16:creationId xmlns:a16="http://schemas.microsoft.com/office/drawing/2014/main" id="{843D10C1-DD43-48F3-A4AD-E95CDE234A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02" y="5620509"/>
            <a:ext cx="2843419" cy="606936"/>
          </a:xfrm>
          <a:prstGeom prst="rect">
            <a:avLst/>
          </a:prstGeom>
        </p:spPr>
      </p:pic>
      <p:pic>
        <p:nvPicPr>
          <p:cNvPr id="16" name="Picture 15">
            <a:hlinkClick r:id="rId11" action="ppaction://hlinksldjump"/>
            <a:extLst>
              <a:ext uri="{FF2B5EF4-FFF2-40B4-BE49-F238E27FC236}">
                <a16:creationId xmlns:a16="http://schemas.microsoft.com/office/drawing/2014/main" id="{BCF37BBF-DDA5-477D-9DFD-851497725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3" action="ppaction://hlinksldjump"/>
            <a:extLst>
              <a:ext uri="{FF2B5EF4-FFF2-40B4-BE49-F238E27FC236}">
                <a16:creationId xmlns:a16="http://schemas.microsoft.com/office/drawing/2014/main" id="{D093C678-35F4-4146-AA7B-2CB034EF78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4048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834269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Triton, Proteus, dan Nereid…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86031-4C1A-4214-8FC0-71015BD88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1" y="4525899"/>
            <a:ext cx="2829838" cy="604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101F35-42A2-4622-8A5F-9385CF3F3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A635C-511B-44EA-A468-5C893269F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1" y="4523001"/>
            <a:ext cx="2843419" cy="606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3D10C1-DD43-48F3-A4AD-E95CDE234A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02" y="5620509"/>
            <a:ext cx="2843419" cy="606936"/>
          </a:xfrm>
          <a:prstGeom prst="rect">
            <a:avLst/>
          </a:prstGeom>
        </p:spPr>
      </p:pic>
      <p:pic>
        <p:nvPicPr>
          <p:cNvPr id="16" name="Picture 15">
            <a:hlinkClick r:id="rId9" action="ppaction://hlinksldjump"/>
            <a:extLst>
              <a:ext uri="{FF2B5EF4-FFF2-40B4-BE49-F238E27FC236}">
                <a16:creationId xmlns:a16="http://schemas.microsoft.com/office/drawing/2014/main" id="{BCF37BBF-DDA5-477D-9DFD-8514977259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  <a:extLst>
              <a:ext uri="{FF2B5EF4-FFF2-40B4-BE49-F238E27FC236}">
                <a16:creationId xmlns:a16="http://schemas.microsoft.com/office/drawing/2014/main" id="{D093C678-35F4-4146-AA7B-2CB034EF7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0C31220B-991F-4557-9AC2-DF0325A5F75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962601A8-6D89-465D-ADEE-1000D0562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69" y="806315"/>
            <a:ext cx="8966661" cy="5245370"/>
          </a:xfrm>
          <a:prstGeom prst="rect">
            <a:avLst/>
          </a:prstGeom>
        </p:spPr>
      </p:pic>
      <p:sp>
        <p:nvSpPr>
          <p:cNvPr id="21" name="Rectangle: Rounded Corners 20">
            <a:hlinkClick r:id="rId9" action="ppaction://hlinksldjump"/>
            <a:extLst>
              <a:ext uri="{FF2B5EF4-FFF2-40B4-BE49-F238E27FC236}">
                <a16:creationId xmlns:a16="http://schemas.microsoft.com/office/drawing/2014/main" id="{82BD3276-7018-446F-B241-8F69AF2A12A9}"/>
              </a:ext>
            </a:extLst>
          </p:cNvPr>
          <p:cNvSpPr/>
          <p:nvPr/>
        </p:nvSpPr>
        <p:spPr>
          <a:xfrm>
            <a:off x="4424179" y="5027463"/>
            <a:ext cx="3343643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redoka One" panose="02000000000000000000" pitchFamily="2" charset="0"/>
              </a:rPr>
              <a:t>Main Menu</a:t>
            </a:r>
            <a:endParaRPr lang="en-ID" sz="2800" dirty="0">
              <a:latin typeface="Fredoka One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21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30500"/>
            <a:ext cx="8534400" cy="34847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2140857" y="1834269"/>
            <a:ext cx="791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3200" dirty="0">
                <a:solidFill>
                  <a:schemeClr val="bg1"/>
                </a:solidFill>
                <a:latin typeface="Fredoka One" panose="02000000000000000000" pitchFamily="2" charset="0"/>
              </a:rPr>
              <a:t> Triton, Proteus, dan Nereid…</a:t>
            </a:r>
            <a:endParaRPr lang="en-ID" sz="3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286031-4C1A-4214-8FC0-71015BD88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71" y="4525899"/>
            <a:ext cx="2829838" cy="604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101F35-42A2-4622-8A5F-9385CF3F33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87" y="5620509"/>
            <a:ext cx="2843419" cy="6069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6A635C-511B-44EA-A468-5C893269F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91" y="4523001"/>
            <a:ext cx="2843419" cy="6069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3D10C1-DD43-48F3-A4AD-E95CDE234A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902" y="5620509"/>
            <a:ext cx="2843419" cy="606936"/>
          </a:xfrm>
          <a:prstGeom prst="rect">
            <a:avLst/>
          </a:prstGeom>
        </p:spPr>
      </p:pic>
      <p:pic>
        <p:nvPicPr>
          <p:cNvPr id="16" name="Picture 15">
            <a:hlinkClick r:id="rId9" action="ppaction://hlinksldjump"/>
            <a:extLst>
              <a:ext uri="{FF2B5EF4-FFF2-40B4-BE49-F238E27FC236}">
                <a16:creationId xmlns:a16="http://schemas.microsoft.com/office/drawing/2014/main" id="{BCF37BBF-DDA5-477D-9DFD-8514977259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18" name="Picture 17">
            <a:hlinkClick r:id="rId11" action="ppaction://hlinksldjump"/>
            <a:extLst>
              <a:ext uri="{FF2B5EF4-FFF2-40B4-BE49-F238E27FC236}">
                <a16:creationId xmlns:a16="http://schemas.microsoft.com/office/drawing/2014/main" id="{D093C678-35F4-4146-AA7B-2CB034EF7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A43DF5D6-D118-47DF-86F5-67BDF68E0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14" y="-132521"/>
            <a:ext cx="12405814" cy="7013710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FF346DE5-2116-446C-A9CB-C7FE703482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670" y="809491"/>
            <a:ext cx="8966661" cy="523901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9C7B744-2B60-49B3-94A2-C0BDB4792D0F}"/>
              </a:ext>
            </a:extLst>
          </p:cNvPr>
          <p:cNvSpPr/>
          <p:nvPr/>
        </p:nvSpPr>
        <p:spPr>
          <a:xfrm>
            <a:off x="4830795" y="5027463"/>
            <a:ext cx="2530410" cy="60693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 descr="A picture containing text, clipart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CD013244-B75C-4723-B83A-8CB57E9AC4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701" y="5053577"/>
            <a:ext cx="1896519" cy="567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339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9D351-12F9-420B-B32C-71CE097F51BF}"/>
              </a:ext>
            </a:extLst>
          </p:cNvPr>
          <p:cNvSpPr txBox="1"/>
          <p:nvPr/>
        </p:nvSpPr>
        <p:spPr>
          <a:xfrm>
            <a:off x="4804581" y="242420"/>
            <a:ext cx="2582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Fredoka One" panose="02000000000000000000" pitchFamily="2" charset="0"/>
              </a:rPr>
              <a:t>Video</a:t>
            </a:r>
            <a:endParaRPr lang="en-ID" sz="60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4" name="Online Media 3" title="Tata Surya dan Benda Langit Lainnya || IPA Kelas 6 SD || Tema 9 || Bagian 2">
            <a:hlinkClick r:id="" action="ppaction://media"/>
            <a:extLst>
              <a:ext uri="{FF2B5EF4-FFF2-40B4-BE49-F238E27FC236}">
                <a16:creationId xmlns:a16="http://schemas.microsoft.com/office/drawing/2014/main" id="{7E3D9F48-7EFE-4BE2-B14C-A4EB0284126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2304850" y="1258083"/>
            <a:ext cx="7582300" cy="4284000"/>
          </a:xfrm>
          <a:prstGeom prst="rect">
            <a:avLst/>
          </a:prstGeom>
        </p:spPr>
      </p:pic>
      <p:pic>
        <p:nvPicPr>
          <p:cNvPr id="9" name="Picture 8">
            <a:hlinkClick r:id="" action="ppaction://hlinkshowjump?jump=previous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DAC42766-9042-412F-91D7-F5FEF52BA5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64" y="6030138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733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2A5F7-B91D-497C-8CCD-EC812F62E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771650"/>
            <a:ext cx="9182100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D2BF3B-59A8-488D-A9FD-8CCA68D4FAE6}"/>
              </a:ext>
            </a:extLst>
          </p:cNvPr>
          <p:cNvSpPr txBox="1"/>
          <p:nvPr/>
        </p:nvSpPr>
        <p:spPr>
          <a:xfrm>
            <a:off x="2349621" y="2951887"/>
            <a:ext cx="7492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redoka One" panose="02000000000000000000" pitchFamily="2" charset="0"/>
              </a:rPr>
              <a:t>Nama 	: Renaldi Setiawan</a:t>
            </a:r>
          </a:p>
          <a:p>
            <a:r>
              <a:rPr lang="en-US" sz="3600" dirty="0">
                <a:solidFill>
                  <a:schemeClr val="bg1"/>
                </a:solidFill>
                <a:latin typeface="Fredoka One" panose="02000000000000000000" pitchFamily="2" charset="0"/>
              </a:rPr>
              <a:t>NIM 	: 21105244017</a:t>
            </a:r>
          </a:p>
          <a:p>
            <a:r>
              <a:rPr lang="en-US" sz="3600" dirty="0">
                <a:solidFill>
                  <a:schemeClr val="bg1"/>
                </a:solidFill>
                <a:latin typeface="Fredoka One" panose="02000000000000000000" pitchFamily="2" charset="0"/>
              </a:rPr>
              <a:t>Prodi 	: </a:t>
            </a:r>
            <a:r>
              <a:rPr lang="en-US" sz="3600" dirty="0" err="1">
                <a:solidFill>
                  <a:schemeClr val="bg1"/>
                </a:solidFill>
                <a:latin typeface="Fredoka One" panose="02000000000000000000" pitchFamily="2" charset="0"/>
              </a:rPr>
              <a:t>Teknologi</a:t>
            </a:r>
            <a:r>
              <a:rPr lang="en-US" sz="3600" dirty="0">
                <a:solidFill>
                  <a:schemeClr val="bg1"/>
                </a:solidFill>
                <a:latin typeface="Fredoka One" panose="02000000000000000000" pitchFamily="2" charset="0"/>
              </a:rPr>
              <a:t> Pendidikan A</a:t>
            </a:r>
            <a:endParaRPr lang="en-ID" sz="36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6" name="Picture 5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B978BCAF-5D88-4A8B-B94D-2926E1F14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564" y="6030138"/>
            <a:ext cx="635774" cy="585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BC16F0-7FC6-40BC-890C-DA3352A2E2B9}"/>
              </a:ext>
            </a:extLst>
          </p:cNvPr>
          <p:cNvSpPr txBox="1"/>
          <p:nvPr/>
        </p:nvSpPr>
        <p:spPr>
          <a:xfrm>
            <a:off x="4089682" y="571321"/>
            <a:ext cx="4012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  <a:latin typeface="Fredoka One" panose="02000000000000000000" pitchFamily="2" charset="0"/>
              </a:rPr>
              <a:t>Tentang</a:t>
            </a:r>
            <a:endParaRPr lang="en-ID" sz="72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60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0CF41613-7976-45A5-AF1F-CBEFB7727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" y="0"/>
            <a:ext cx="6769100" cy="7025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DFB30-FFC5-4DE6-BB46-8479411A2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39500" cy="6858000"/>
          </a:xfrm>
          <a:prstGeom prst="rect">
            <a:avLst/>
          </a:prstGeom>
        </p:spPr>
      </p:pic>
      <p:pic>
        <p:nvPicPr>
          <p:cNvPr id="52" name="Picture 51" descr="Text, 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CB172D2-5F47-4ACF-86B8-25283E1C1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428" y="4840999"/>
            <a:ext cx="1601689" cy="1025917"/>
          </a:xfrm>
          <a:prstGeom prst="rect">
            <a:avLst/>
          </a:prstGeom>
        </p:spPr>
      </p:pic>
      <p:pic>
        <p:nvPicPr>
          <p:cNvPr id="50" name="Picture 49" descr="Graphical user interface, text, application, chat or text message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F224FA7A-9798-48A4-9928-A730190067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7"/>
          <a:stretch/>
        </p:blipFill>
        <p:spPr>
          <a:xfrm>
            <a:off x="9674106" y="1176399"/>
            <a:ext cx="2097396" cy="704565"/>
          </a:xfrm>
          <a:prstGeom prst="rect">
            <a:avLst/>
          </a:prstGeom>
        </p:spPr>
      </p:pic>
      <p:pic>
        <p:nvPicPr>
          <p:cNvPr id="48" name="Picture 47">
            <a:hlinkClick r:id="rId10" action="ppaction://hlinksldjump"/>
            <a:extLst>
              <a:ext uri="{FF2B5EF4-FFF2-40B4-BE49-F238E27FC236}">
                <a16:creationId xmlns:a16="http://schemas.microsoft.com/office/drawing/2014/main" id="{476930EF-5FFF-4D06-BC28-E000B52C6A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54" y="3565117"/>
            <a:ext cx="2337538" cy="1227138"/>
          </a:xfrm>
          <a:prstGeom prst="rect">
            <a:avLst/>
          </a:prstGeom>
        </p:spPr>
      </p:pic>
      <p:pic>
        <p:nvPicPr>
          <p:cNvPr id="46" name="Picture 45" descr="Graphical user interface, text, application, chat or text message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DE4C6755-0633-45F6-BCB0-2FCEB7600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27" y="4570013"/>
            <a:ext cx="1977414" cy="1068724"/>
          </a:xfrm>
          <a:prstGeom prst="rect">
            <a:avLst/>
          </a:prstGeom>
        </p:spPr>
      </p:pic>
      <p:pic>
        <p:nvPicPr>
          <p:cNvPr id="44" name="Picture 43" descr="Text&#10;&#10;Description automatically generated with medium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7EC907E2-A15F-4541-B105-C0DB49AAB4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02" y="540253"/>
            <a:ext cx="2337536" cy="1098642"/>
          </a:xfrm>
          <a:prstGeom prst="rect">
            <a:avLst/>
          </a:prstGeom>
        </p:spPr>
      </p:pic>
      <p:pic>
        <p:nvPicPr>
          <p:cNvPr id="40" name="Picture 39" descr="Graphical user interface, text, application, chat or text message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A1133B45-2619-43E8-B2C8-413CB81060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22" y="719331"/>
            <a:ext cx="1996664" cy="1550288"/>
          </a:xfrm>
          <a:prstGeom prst="rect">
            <a:avLst/>
          </a:prstGeom>
        </p:spPr>
      </p:pic>
      <p:pic>
        <p:nvPicPr>
          <p:cNvPr id="38" name="Picture 37" descr="Icon&#10;&#10;Description automatically generated with low confidence">
            <a:hlinkClick r:id="rId18" action="ppaction://hlinksldjump"/>
            <a:extLst>
              <a:ext uri="{FF2B5EF4-FFF2-40B4-BE49-F238E27FC236}">
                <a16:creationId xmlns:a16="http://schemas.microsoft.com/office/drawing/2014/main" id="{8C9979FE-67A8-405C-897D-B4C541AD77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303" y="3346876"/>
            <a:ext cx="1946622" cy="939374"/>
          </a:xfrm>
          <a:prstGeom prst="rect">
            <a:avLst/>
          </a:prstGeom>
        </p:spPr>
      </p:pic>
      <p:pic>
        <p:nvPicPr>
          <p:cNvPr id="34" name="Picture 33" descr="Text&#10;&#10;Description automatically generated with medium confidence">
            <a:hlinkClick r:id="rId20" action="ppaction://hlinksldjump"/>
            <a:extLst>
              <a:ext uri="{FF2B5EF4-FFF2-40B4-BE49-F238E27FC236}">
                <a16:creationId xmlns:a16="http://schemas.microsoft.com/office/drawing/2014/main" id="{267576AA-B3FC-48E3-BA4C-3244C29A00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1" y="944929"/>
            <a:ext cx="2644460" cy="1387932"/>
          </a:xfrm>
          <a:prstGeom prst="rect">
            <a:avLst/>
          </a:prstGeom>
        </p:spPr>
      </p:pic>
      <p:pic>
        <p:nvPicPr>
          <p:cNvPr id="36" name="Picture 35" descr="Graphical user interface, text&#10;&#10;Description automatically generated">
            <a:hlinkClick r:id="rId22" action="ppaction://hlinksldjump"/>
            <a:extLst>
              <a:ext uri="{FF2B5EF4-FFF2-40B4-BE49-F238E27FC236}">
                <a16:creationId xmlns:a16="http://schemas.microsoft.com/office/drawing/2014/main" id="{8D7FDD33-8C19-44C1-88CC-8E064A4D6D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42" y="5177263"/>
            <a:ext cx="1970448" cy="951438"/>
          </a:xfrm>
          <a:prstGeom prst="rect">
            <a:avLst/>
          </a:prstGeom>
        </p:spPr>
      </p:pic>
      <p:pic>
        <p:nvPicPr>
          <p:cNvPr id="12" name="Picture 11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15D0DE3B-2DB0-4240-B5D6-6045132C91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92" y="5032829"/>
            <a:ext cx="642258" cy="642258"/>
          </a:xfrm>
          <a:prstGeom prst="rect">
            <a:avLst/>
          </a:prstGeom>
        </p:spPr>
      </p:pic>
      <p:pic>
        <p:nvPicPr>
          <p:cNvPr id="14" name="Picture 13" descr="A close up of the moon&#10;&#10;Description automatically generated with medium confidence">
            <a:extLst>
              <a:ext uri="{FF2B5EF4-FFF2-40B4-BE49-F238E27FC236}">
                <a16:creationId xmlns:a16="http://schemas.microsoft.com/office/drawing/2014/main" id="{55AD4F4A-CD61-47E7-BE97-E9865E3632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59" y="3659468"/>
            <a:ext cx="1539242" cy="1306904"/>
          </a:xfrm>
          <a:prstGeom prst="rect">
            <a:avLst/>
          </a:prstGeom>
        </p:spPr>
      </p:pic>
      <p:pic>
        <p:nvPicPr>
          <p:cNvPr id="18" name="Picture 17" descr="A picture containing egg, food&#10;&#10;Description automatically generated">
            <a:extLst>
              <a:ext uri="{FF2B5EF4-FFF2-40B4-BE49-F238E27FC236}">
                <a16:creationId xmlns:a16="http://schemas.microsoft.com/office/drawing/2014/main" id="{E7C824F2-DD27-466F-B376-B85E1E81D53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30" y="1528682"/>
            <a:ext cx="1176020" cy="1176020"/>
          </a:xfrm>
          <a:prstGeom prst="rect">
            <a:avLst/>
          </a:prstGeom>
        </p:spPr>
      </p:pic>
      <p:pic>
        <p:nvPicPr>
          <p:cNvPr id="20" name="Picture 19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804BD38A-4AD7-4163-A648-F482E056084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327" y="4050994"/>
            <a:ext cx="1374846" cy="1435174"/>
          </a:xfrm>
          <a:prstGeom prst="rect">
            <a:avLst/>
          </a:prstGeom>
        </p:spPr>
      </p:pic>
      <p:pic>
        <p:nvPicPr>
          <p:cNvPr id="22" name="Picture 21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594FC577-0BDC-49CC-A679-B8BFD50E95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4" y="942055"/>
            <a:ext cx="2592161" cy="2673964"/>
          </a:xfrm>
          <a:prstGeom prst="rect">
            <a:avLst/>
          </a:prstGeom>
        </p:spPr>
      </p:pic>
      <p:pic>
        <p:nvPicPr>
          <p:cNvPr id="24" name="Picture 23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8824E64F-5501-45E1-859B-AE0927643C4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2872" y="3476170"/>
            <a:ext cx="2556006" cy="2187687"/>
          </a:xfrm>
          <a:prstGeom prst="rect">
            <a:avLst/>
          </a:prstGeom>
        </p:spPr>
      </p:pic>
      <p:pic>
        <p:nvPicPr>
          <p:cNvPr id="26" name="Picture 25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0A16656E-308C-4299-B2B5-4669A3215E4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688" y="1394756"/>
            <a:ext cx="1077850" cy="1058486"/>
          </a:xfrm>
          <a:prstGeom prst="rect">
            <a:avLst/>
          </a:prstGeom>
        </p:spPr>
      </p:pic>
      <p:pic>
        <p:nvPicPr>
          <p:cNvPr id="28" name="Picture 27" descr="A picture containing light, night sky&#10;&#10;Description automatically generated">
            <a:extLst>
              <a:ext uri="{FF2B5EF4-FFF2-40B4-BE49-F238E27FC236}">
                <a16:creationId xmlns:a16="http://schemas.microsoft.com/office/drawing/2014/main" id="{565CD948-6DD9-4CA4-A7D6-4DF440B3E0F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60" y="3596773"/>
            <a:ext cx="1842840" cy="18323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23AAD9-E17A-4361-A30F-CC03A8AA16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5487" y="1092080"/>
            <a:ext cx="4616982" cy="4390280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hlinkClick r:id="rId33" action="ppaction://hlinksldjump"/>
            <a:extLst>
              <a:ext uri="{FF2B5EF4-FFF2-40B4-BE49-F238E27FC236}">
                <a16:creationId xmlns:a16="http://schemas.microsoft.com/office/drawing/2014/main" id="{59E30380-ECE0-41B1-ADAB-8BD9F755D7F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40" y="6002615"/>
            <a:ext cx="2630828" cy="516626"/>
          </a:xfrm>
          <a:prstGeom prst="rect">
            <a:avLst/>
          </a:prstGeom>
        </p:spPr>
      </p:pic>
      <p:pic>
        <p:nvPicPr>
          <p:cNvPr id="29" name="Picture 28">
            <a:hlinkClick r:id="rId35" action="ppaction://hlinksldjump"/>
            <a:extLst>
              <a:ext uri="{FF2B5EF4-FFF2-40B4-BE49-F238E27FC236}">
                <a16:creationId xmlns:a16="http://schemas.microsoft.com/office/drawing/2014/main" id="{61D6D53B-4470-409F-88B5-242FFDAA93A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31" name="Picture 30">
            <a:hlinkClick r:id="rId37" action="ppaction://hlinksldjump"/>
            <a:extLst>
              <a:ext uri="{FF2B5EF4-FFF2-40B4-BE49-F238E27FC236}">
                <a16:creationId xmlns:a16="http://schemas.microsoft.com/office/drawing/2014/main" id="{D2127FF1-FB4F-4B31-85D2-16BF604360D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07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ruit, fig, sliced, fresh&#10;&#10;Description automatically generated">
            <a:extLst>
              <a:ext uri="{FF2B5EF4-FFF2-40B4-BE49-F238E27FC236}">
                <a16:creationId xmlns:a16="http://schemas.microsoft.com/office/drawing/2014/main" id="{E46D2962-EFB6-49AB-ABC5-B5412D2E6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29" y="1650760"/>
            <a:ext cx="3740125" cy="3556479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  <a:extLst>
              <a:ext uri="{FF2B5EF4-FFF2-40B4-BE49-F238E27FC236}">
                <a16:creationId xmlns:a16="http://schemas.microsoft.com/office/drawing/2014/main" id="{53112FE2-ADD8-4D6C-BAE7-4840DFD64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6CC4B623-57DB-4488-B99E-AEF0E87B53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5C9576-4982-4AD8-A054-6DCE831F53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72" y="1650760"/>
            <a:ext cx="6676571" cy="35564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B60401F-337E-4D1B-87FD-1D0A58C8621C}"/>
              </a:ext>
            </a:extLst>
          </p:cNvPr>
          <p:cNvGrpSpPr/>
          <p:nvPr/>
        </p:nvGrpSpPr>
        <p:grpSpPr>
          <a:xfrm>
            <a:off x="5239963" y="1976679"/>
            <a:ext cx="6095388" cy="2904641"/>
            <a:chOff x="5283812" y="1957303"/>
            <a:chExt cx="6095388" cy="2904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0485-8E68-465B-A23A-7D2B4EDB90A3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MATAHARI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90058-FAA5-4A53-BF8D-1E1818452BAE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2135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Sebuah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bintang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berbentuk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bola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pijar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yang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massa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sangat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dan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menjadi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pusat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di tata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surya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.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Permukaan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Matahari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suhu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yang sangat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tinggi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sekitar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5.800K.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Sedangkan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pada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intinya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suhu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hampir</a:t>
              </a:r>
              <a:r>
                <a:rPr lang="en-ID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 15,7 Juta K.</a:t>
              </a:r>
              <a:endParaRPr lang="en-ID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2303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6B7E0-181B-4756-B2D7-EED89C22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7" y="1970977"/>
            <a:ext cx="2916045" cy="2916045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  <a:extLst>
              <a:ext uri="{FF2B5EF4-FFF2-40B4-BE49-F238E27FC236}">
                <a16:creationId xmlns:a16="http://schemas.microsoft.com/office/drawing/2014/main" id="{6BBA2632-DBE0-4388-8CEC-C5E09C7EC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219245"/>
            <a:ext cx="635774" cy="585442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37F72A61-1770-4F07-B601-BFBAF4700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" y="215791"/>
            <a:ext cx="635774" cy="585442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8CCA39-8FDC-4C11-9474-A52C4B1704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2" y="1404417"/>
            <a:ext cx="6676571" cy="46915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166940-BA17-4B22-AD37-05F9A944B0AA}"/>
              </a:ext>
            </a:extLst>
          </p:cNvPr>
          <p:cNvGrpSpPr/>
          <p:nvPr/>
        </p:nvGrpSpPr>
        <p:grpSpPr>
          <a:xfrm>
            <a:off x="927322" y="1674640"/>
            <a:ext cx="6095389" cy="4151136"/>
            <a:chOff x="5283811" y="1957303"/>
            <a:chExt cx="6095389" cy="415113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4F3FA8-8C13-40C0-AEBE-0BE366841B71}"/>
                </a:ext>
              </a:extLst>
            </p:cNvPr>
            <p:cNvSpPr txBox="1"/>
            <p:nvPr/>
          </p:nvSpPr>
          <p:spPr>
            <a:xfrm>
              <a:off x="5283811" y="1957303"/>
              <a:ext cx="351404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MERKURIUS</a:t>
              </a:r>
              <a:endParaRPr lang="en-ID" sz="44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32C259-8540-4EBC-9A7C-13DE07A298DA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3381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>
                  <a:solidFill>
                    <a:schemeClr val="bg1"/>
                  </a:solidFill>
                  <a:effectLst/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terkecil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di tata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surya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planet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terdekat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Matahari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Bentuk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terlihat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berubah-ubah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seperti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Bulan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karena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pengaruh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revolusi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Merkurius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sangat tipis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uap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Natrium dan Kalium.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Merkurius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tidak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7223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B720893B-C2D2-46C7-92DC-0BF1686F41FA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OUTPUT_FOLDER" val="[[&quot;\uFFFD\uFFFD\uFFFD\uFFFD{EAF43647-93CC-4C61-AA6F-D25D82465724}&quot;,&quot;E:\\SEMESTER 3\\wirausaha\\project&quot;]]"/>
  <p:tag name="ISPRING_FIRST_PUBLISH" val="1"/>
  <p:tag name="ISPRING_PROJECT_VERSION" val="9.3"/>
  <p:tag name="ISPRING_PROJECT_FOLDER_UPDATED" val="1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e2OO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e2OO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e2OO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Htjjl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e2OO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HtjjlWOc/b6agAAAOUAAAAaAAAAbm9uZS9odG1sX3NraW5fc2V0dGluZ3MuanOr5lIAAqUcJQUrhWowG8xPKi0pyc/TS87PK0nNK9HLyy/KTQSrUVJ2AwMlHZyK88tSiwgoTUtMTkUx1NTIwskFp0qEiSZO5i7OlsjqChLTU/WSEpOz04vyS/NSIMqcXV0MXYyVwKpquWoBUEsDBBQAAgAIAHtjjlW8fTX3SgAAAEkAAAAXAAAAbm9uZS9sb2NhbF9zZXR0aW5ncy54bWyzsa/IzVEoSy0qzszPs1Uy1DNQUkjNS85PycxLt1UKDXHTtVBSKC5JzEtJzMnPS7VVystXUrC347LJyU9OzAlOLSkBKizWt+MCAFBLAwQUAAIACAA2WaZSNmFYAkcDAADhCQAAFAAAAHVuaXZlcnNhbC9wbGF5ZXIueG1srVZdT9swFH0uEv8h8jtxS8cGKAExJLSHMSF1bHur3OQ28ZrYme0Qul+/G+c7pGxIq9Qqub7n+H4cX9e7fk4T5wmU5lL4ZOHOiQMikCEXkU8ev96dnJPrq+MjL0vYHpTDQ5/kgpcAlhAnBB0onhkEPzAT+6RncJGZOJniUnGz98lyjtztTss5OT6aoYvQPomNyS4pLYrC5RoRItIyyUsS7QYypZkCDcKAolUYxGmwl+bvaPymUlCzz0D3kJl5+8Y1ScvxrPmApFi6UkX0dD5f0B/3n1dBDCk74UIbJgIgDlZyZku5YcHuXoZ5Arq0zbwqyBUYUwZhbTPPXPLFuXC0CnxSOaxT0JpFoN1ERIS2fg1nQ1BhGuuaiXAt2BOPWJnbWtdetkUdiY6lMkFuavQO9hvJVLhu7T1/j05E7G0TpuOaTw9ysfw7Xidj/dbl+2QsNqN8k3Ad41If0lmnk6DDXb3U1tjK9rGR7V3JRBwFv3KuILSv39oTMF+QasNW5jZOVxcBLuDTHQuMVPtbhKF0a9m4rVLcSimuBbUcbrv7qqMgTbZbYCZX0JRq5j3xEOQXppTt15VROXh0ZKyxdAj2aJVy3aSuIV5s0uTsH3pT+o1a81O/1hkL+B+N+YREbU24COH5jqOPgRRragCLXdpckyVuuWcXk843ae8wDUzdScCmYCKOYSoCPPshM4x2dnoICoppdAlyNcL2Fg6CYx7FCX7NJMN49SBNytRukqG3cBCcyGA3AW3NB4EbJQvMUOdZhgPgZfFerrcdoeOWjHTZitGjE+PQC3JtZMp/W6UP5qS5tJJ+5fQeHzmHPg3oJuMt5MP8NcRoEgziaubC9jUCnAtPHIrVgOektroZDvGJWV8+jQZ8aXooZ0wznUvDOqss4zkOJs8qr+Yc59nIJ4QtyxNz209oeHlY6Cjh6Xtjius7nlVZrPhvcAoeln8NFksstRNDqXefvD9f9hhQizgZB9tb06Edt1I0dXBdat+qX9uO5oaqtVLJ7JCkvLoXFaaaBx9RjpGSuQhHArANq+l1gvP4RgFzEthiRotTPB4y88k7fKhzvji76FL+sLhosDauh2rjKpY3XEd1wJ38aH2Q2kS8eq7h4x9QSwMEFAACAAgAd3eJVcqjA25sBgAAKBkAAB0AAAB1bml2ZXJzYWwvY29tbW9uX21lc3NhZ2VzLmxuZ61Z227jNhB9L7D/QBgI0ALb7G6BXRRF4gUtM7YQWdRKdLxpUQiMRdtEJNHVxYn71K/ph/VLOqRkx94LJDkBkiCSMWeGwzNnhvTFx8ckRhuR5VKll7135297SKRzFcl0edmbsquff+2hvOBpxGOVisteqnroY//VDxcxT5clXwr4/9UPCF0kIs/hMe/rp6dnJKPLnjcIsWWRILAHDgmxb+PQwQPihANsXYeMhgMyst1ef6RQAT8rge7EUqYpBIHUwrzIYxmJizc1ajcnlDE6CT3sEqfXH6iiUAka8Ow0NBff2CPMbOqGgykAu0Gv7/KNXPICUojuSoBP89OwA8KY7Y4AEc/nYCDvZCyLLQpEUUAuTkV17CHp9YPTM8iot0sfU+uuuZsObQpp8/0qawYSVlhGUqGUZ5lJXAdAz8G3xA8DiwCohqYsDKaeR31GhhChZotMyrjaEJmjVBUoL9drlRUiQjI1hOJHGU5Up9wE17Ybgnuzvvq17djsNpxQnWtWZikC5y/mxKX+BDtH6IvFC8B7PgmIyyCd3pgy2ut7mchFWogMrVeqUF3wNM1CN6RXoUWnLqsZh84+TUlgdt6dTgbEP9MlfcYog/XsPgrOOji6AT/fINQNODuNUDMMCZhg/7rKieUTeDEMZzYb9/pWJrimzYMsVkgG60yLktjwuKz4VWtnk7ud0mHPq3VjF/eAz++brC06gfq7DR06ArG0RxCWStY83SJHLdWPv3z48Pju/YefOsEEQCjnGAgZpPdvWwC5zKdOJQqhSz7Dbuu/3ezolDm2C4Su/+lmDdS9Ab7C30a7qe8DyWuG2oFRDJ0LhxjFuFUlWvGN0M1nI8WD0QcoApnVfUd/MFfwIi0bK2xIJxhIBHXFfNvSBIVCUFm2fV3JTlmsVAbuchTJnN/FQC3tU7NKf76u6q/iltJSBQIWqYTL9LzZ9cx1KB4akk2A3Xik1WK/KEA6gjeU3uiyeQ0uHtJY8QgtMgGANEB8vY7lvBbRmvdezLeNUfh4Bk0MyE6dAPRruHvT65M0QsOM68V2RPFxQHwAyHgushNsQ8N1Y45wHHdDGNujsQO/TIcwlstVDL9F1zg8AkzwRKNS1HKMg2BG/aFOmlZjjtY8zx9UFh2x9HA/m4Bt16JQCBY7ANfNcg8M/JAw+2WZmBfNYBAlNvyu6wqWCgQMmREDXVJJmRdQNsk6FoUw0Uq9FD6vBiWxUFBfsYDZyXAfvJtia6S5g6euNQ4HbC+hDi/T+aqlHRTnN+vjsBpKoMkh5xtjqtFg1vwM6gJiSLtY0GvQwOsuFrcEhkT402RzMK2C7u1EaSd6c641Jt7Wg4Rm00aqMoc3OiUgTWZH8vNubgICfd1lNna+o60V6m4SW8qNgDiySGSNjkDuLTLURfVpav8eXmHbMZ36S+rxrZn6eLTh6VwfJ+Zc7+kWPotkZD7TtDf+/yrl34gXtdSf1V3CHZLPZ13jOWos36kIXhQiWRdNrnXC6vBPiUKX+HdDaLP00/zvh/IX2ZmDMf7Z+3N0XOiyR41BPDNT7XfrpSOpJ38CA4tujjBjxO2txtrtwKa6IzafO57sbPfq6JhhpwvV3tqlNYCr0KkYwRhybCIPYNRJoAu1tzVnj8Pwzamjvf2MDAKbQdeZibtcFo2eTT237q+mnE9vrAcz61GzYTZzyNEtB0DGMoH4oxaY0wnZZaBqEUcrmakyjkz5x/LetAnIbZmIr6fhRaYS8zbm+Y7+VZv6+JwoqsX5lVOvwzy1r+DW+3NQwKfvUkCwD2OMhV1Lzz6Wrva4pRGUj06Fw4Ld6AR1lPBivoJ2vFBlGrUEqo5gQ3KFAaxecyB41jyF1QBfhFG9RfXb3zqB6IkORJTswf5wVSHyPzuD6GXsMarLi0I8Fs1A04FhURDSqyuY5BaLJguGB8chm4c2VvVReWfX8uTMbGD/ixxJedUUE5XAq/Nmv0xf2BmyYMawNZ5A/QWm3FSZwdDZBWFHN4tOfTjS1ZVrARAMEEwWsUDkket664KqL35Amc0hrdef8OweZJ0pFXeKzWygLqei25qe7kDKIpZpp8if11T1gpnthXg4NBdCkEk4799XM0QEB855fTMUq2VrMGuMXegaX+CJSBZdAX1C9hc++lLDXCA4iutvJv77598m++qSsNZkkL3q+Un0Nl/37f1Tbr7TuHhz8BXH/1BLAwQUAAIACAB3d4lVFR5gG6MAAAB/AQAALgAAAHVuaXZlcnNhbC9wbGF5YmFja19hbmRfbmF2aWdhdGlvbl9zZXR0aW5ncy54bWx1kEEKgzAQRfeewhsIXYdA16VFqBcYcZRAkgmZUfD2TURtadNl3vs/w4xiFDF+Yl3VtYJZ6CkQRUucUTXvd7YMC169cSCGfMKCvOdKJjcsUWgjMnrZlB7Bcsr/8GN4a2E9P+IjXjDlQmcc6kupsJlc8rCYaWPdGlCPEdOAL5hz6KG3eMO1J4jD4wzsG//VuZs2mx3eaUAdIrkgqvlAVbrXcfQXUEsDBBQAAgAIAHd3iVVZnjCJlQMAAN4QAAAnAAAAdW5pdmVyc2FsL2ZsYXNoX3B1Ymxpc2hpbmdfc2V0dGluZ3MueG1s7VjNchpHEL7zFFOb8tGsZMuxo1pQObBUKEtAaTe2dVINOwM7pfnZzA8Yn/w0frA8SXp2AEMk2yvbJKpKDhRsT/fX33T3dO+QnL0THC2oNkzJTnTcPooQlYUiTM470e/54PGLCBmLJcFcSdqJpIrQWbeVVG7KmSkzai2oGgQw0pxWthOV1lancbxcLtvMVNqvKu4s4Jt2oURcaWqotFTHFccr+LKrippojdAAAD5CybVZt9VCKAlIF4o4ThEjwFwyvynMBxybMoqD2hQXN3OtnCQ9xZVGej7tRD/10v5x/+lGJ0D1maDSx8R0QejF9hQTwjwLzDP2nqKSsnkJdJ+cRGjJiC3rn7HXT+LbKDV22Dr2KD0FMZB2DS+oxQRbHB6DP0vfWbMRBBFZSSxYkcMK8vvvRP38+rerSXp5Phy9us7H4/N8OAkkapt4HyeJ9x0lQEg5XdCtnwRbi4sSeIPNDHNDk3hXtFFjPoO4sGwBMaF/ozlznGeuqpS2XasdrWnsCrf0PgOTzJTc27t/RlPFIbU1KahSMaVkhAXdSXZ2w+QANI8jNIM48VUnGldUogxLKDBmMWfFFsC4qbHM1oU1WGu/1AxzBHhwAii6yKJPFMLOihJrQ3epbVaMT2vRfaMcJ2ilHOLshiKrEITYCfhVUrSbfzTTStRSqFCLDGfgccHokpKzOl5rwM85ugIXwoElHIeKUxs8/OHYezSlM6UBl+IFHB6QMxPw2/cCrrAxn0DxhuOj7HzYT6+Ho3769pHfICYLLIt7gkNNUVHZg+DjFZLKbuwgHAV2htZJIYzUa0321v72NGzLGvL8g7Kxh2+YcBz/SPhtQHagD5jyw3i5T+K/yqCx2xIv6oPuD28NDUecQUoCJiwU0JKYXLfBBoAFlkhJvkK4gM5sfNtYMOUMSEKDCNDm2xkGeyjT+mkO7RM8akJ1I8ij4ydPT579/PzFL6ft+M8PHx9/0Wg9syYce3dhaPW+OLVu2Q6UFr56yI79cJSnly97+fD1ML+6ztO3+T5Azel2u05iP0runix+VD3YwTK5TF83Sc4IItGoLtKsEdy4idb4VROtyzAJJztTsBEF6GzzcFKht3EmGFTCwer0H6q1736LCcV6mFp7yIH73kP6X43bw35tPlDksvRi+Ov4vP//mf23IhiettfPvftmEt95IfYrgkkmIKz+PWV7i+4+OzmCG+ydS60WoO3/J9Ft/QVQSwMEFAACAAgAd3eJVZuR/8BsAwAAnQwAACEAAAB1bml2ZXJzYWwvZmxhc2hfc2tpbl9zZXR0aW5ncy54bWyVV11P2zAUfedXVN07HYWtQwqVSttJaB1Dg/HuNLethWNHtlPWf7/rjyR2m9CMCAnfe459P46vRaLeKB/sQSoq+N1wPJxeDAbJupQSuH6BvGBEwyAlCh6yu+H3P6vVcOQgggn5DFpTvlXGUtkGFIFpqbXgl2vBNe5zyYXMCRtOP323P8nIIs+xBIbVl7Mha2iO+TL+dr/oRfFn3NxPFvPbLsJa5AXhh5XYisuUrN+2UpQ8M6Fdm6+LtjsUIBnlb2cjYlTpBw15FNPyajlejvtRCglKgQnpdjEbz76eZTGSAquzn9x8u5n15DRHfdyYI9qeKqotbTKeXE9uumgF2UJc5PlycbW47sZz3D3uyodxOYKGv/ps5ij+A8j/2lwUZfE/Gimk2JqCHnEm5jvLYYJkeP2QsLg131mCScgcdFaQitEM2yBk5qT42Xxd4K5a+j/DIZGYuy0FezJNOJoeRiEpg+mGMAXJqFo6p9qJ91+lxttUA0JTA3rCFJ9IqWCqZelRja3B/YZ3yrMA5A0N4lWwMoe5CzgAxvYGP5/f28ESxlfbggAl7L0xiLAxNshHrOsJMjA2yGfTrl+cHU7gxx7HqQRxT3w3g/I7blR99AInuKzqVa0qrzlpZa65Co72hgqTiwymVlcvNAfTtWRkbS6k0UlMCSd7uiUaH6afBpcebDIqGR05vNTahZVoqhm06W0tSqkwGHS/xtJr8TiKeznUTK9goyt0bGyaYp6LUAt23UPqfr+6cG490Pia3A1zIt9AvgjB1HDgeXgDsejuXT5lmHmNrynIB74RPTlcaAj3t3F2gYW7g33hRGuy3uUYUlcGdUldZ9sbmPhj2zrLyzwFuURBUKgUGdscbke3O4a/+pXCO2QxocPpmHqH23FCa8EHBq8AIHK9q66DWzhPXjJNGeyhGiqBwSbclVmiUP5t+Rp1xZoMLL0E6WdQI5QQFztaCK8Yl4inWejooXlNUmUzi0ZKNd2bnaN5X41JI9ZwQtq1V1K0MfrbKoi9ispJSi2eNZHab9qsfe5kDzNOczuB0BEc3+JxHCZE4ctinVUZTuxNCObVqjdTFaHF00Uxc3Y6bqNYz/GQfcHrOd1IgHDAWuNF8AT8gEMqiMwea0j0JrS4HRtzxFfTzmuc9Hmhk1Fgcs2p24B/478l039QSwMEFAACAAgAd3eJVRi8N4iNAwAAaBAAACYAAAB1bml2ZXJzYWwvaHRtbF9wdWJsaXNoaW5nX3NldHRpbmdzLnhtbO1YW5PSSBR+51d0xfJR4qi76lRgyoVMSTkD1CRe5mmqSTeky75k+wLik7/GH+Yv8XQaEBwcMyrubtU+UKRP9/nO7etzCMnJO8HRnGrDlOxER+37EaKyUITJWSd6mZ/eexIhY7EkmCtJO5FUETrptpLKTTgzZUathaMGAYw0x5XtRKW11XEcLxaLNjOV9ruKOwv4pl0oEVeaGiot1XHF8RK+7LKiJlohNACAj1BypdZttRBKAtK5Io5TxAh4LpkPCvPnVvAoDqcmuHg708pJ0lNcaaRnk050p5f2j/oP12cCUp8JKn1KTBeEXmyPMSHMO4F5xt5TVFI2K8HbB48itGDElvVj7M8n8XWUGjtEjj1KT0EKpF3BC2oxwRaHZbBn6Ttr1oIgIkuJBSty2EE+/E7Uz6+eX47Ti7PB8MVVPhqd5YNxcKLWiXdxknjXUAIOKacLurGTYGtxUYLfoDPF3NAk3hatjzFfQFxYNoec0K/cnDrOM1dVStuu1Y7WbmwLN+59AyaZKrkTu1+jieJQ2dopIKmYUDLEAnIwPpURmkJi+LITjSoqUYYlEIpZzFmx0TBuYiyzNZFOV6efaYY5ArIA4yk6z6IvNkMoRYm1odu+rHeMr2PRfa0cJ2ipHOLsLUVWIcipE/BUUrRdcDTVStRSjo1FhjOwOGd0QclJnaAV4LcMXYIJ4UAT6F9xaoOFvx17jyZ0qjTgUjyHywJyZgJ++1bAFTbmCyhe+3g3Oxv006vBsJ++uesDxGSOZXFLcCARFZU9CD5eIqnsWg/SUWBnaF0Uwki91yS29o+XYcNjqPMvqsYOvmHCcfwr4TcJ2YI+YMkPY+U2hf+uB43NlnheX3R/eWtouOIMShIwYaOAbsXkqu81ACywREryJcIFtGLj28acKWdAEhpEgDY/7mHQB5rWqxnMRrCoCdWNIO8fPXj46I8/Hz95etyOP334eO9GpdWQGnPszYUp1btxTF3TPVVaePaQLf3BME8vnvXywatBfnmVp2/yXYDap+vtOon97Ng/Svxs+nqSTP65UTK+SF81KccQYm/EhDRrBDdqcmr0osmpizD7xltzr5EL0Mtm4W5CN+NMMKj9wZj5m9i194cKu5FegZCHYde/OVV7L+L/qWrMKrOva6GMCuaVflP7OlDWsvR88NforH/Q9LFm+fsPku5n0xdWm/fHnRfGJN77RtsC+e6/A93WZ1BLAwQUAAIACAB3d4lVQV3xOLgBAAB9BgAAHwAAAHVuaXZlcnNhbC9odG1sX3NraW5fc2V0dGluZ3MuanONlE1TgzAQhu/9FR28Oh2lKK23WupMZzw4Y2+Oh0C3lGnIZpJQrY7/XUK/AixaciEvT97Nbsh+9/rl4yVe/6H/Xb1X85f6vNLAakYVcF3XeYeeW93TPFvCIsuBZwK8BrI9Lj3JP2eCMvZEZRrvXq2tdvw8tF9WjGsXl4SFIjRNaFvK8IMAPynwq5baIa19Sk6d48IYFIMEhQFhBgJVzirGu3qqHjfDBoxbUP+gK5ZAzfTOHz1GneTZMXgMo+nY5RLMJRO7Z0xxELNkkyosxPIQf2iHS693ElR54puusDzTZm4gbwae3c78md9NSgVawyHuOJr4k3sS5iwG7iYUBqNg8gdaM24XtEFvM52ZIx364TAMXFqyFFpVms6i22hYx0Tp1apmK/ieM/BpupKRnO1AXWKFspAXHKBUmNqKtNHQDhLlyJaZSPdcNLaD5OxmrW3Xv1G1jEGMann6K27scJlWMWrXDBvXbE3c2ryru1zQGgx5uXUj6jPVFzglUnGR0CS1+NynarsxzVZj529l3kxtQC0Qedk+7amALrsJqLlYoRWYMSxZ56VW5vPudgpy68nFSTb32fv5BVBLAwQUAAIACABUY45VlBOzImkAAABuAAAAHAAAAHVuaXZlcnNhbC9sb2NhbF9zZXR0aW5ncy54bWwNzDEOgzAMQNGdU1jeKe3WgcDGVpbSA1jERZEcG5GA4PZk+8PTb/szChy8pWDq8PV4IrDO5oMuDn/TUL8RUib1JKbsUA2h76pWbCb5cs4FJliFLt4mjiUyjxSLHHYRqOFTXv/AHpuuugFQSwMEFAACAAgAeHeJVfIaHFLsAAAAsA4AABcAAAB1bml2ZXJzYWwvdW5pdmVyc2FsLnBuZ+sM8HPn5ZLiYmBg4PX0cAliYGBOZGBg6udgA4o8MT1UCaQYi4PcnRjWnZN5CeSwpDv6OjIwbOzn/pPICuRzFnhEFjMw8B0GYcbj+StSgAxXTxfHkIq4t9c38jYYMBww+Ld/E/+XNqMpjRO5NCfrPu2I4WZgaOjhZGZg4JhpAGROIJkp63tDwnmSiuekL6+ufGxhZGDYQKZBo8xR5ihzlDnKHGWOMkeZo8xR5ihzlDnKJJ0ZYJQI6pItuTvn886l7/vUeIBi9T4SDAwOJ0BdtBYSmCnXdjE+O/cvt5HnQRiwl8ng6ernss4poQkAUEsDBBQAAgAIAHh3iVXk7FcMSgAAAGoAAAAbAAAAdW5pdmVyc2FsL3VuaXZlcnNhbC5wbmcueG1ss7GvyM1RKEstKs7Mz7NVMtQzULK34+WyKShKLctMLVeoAIoBBSFASaESyDVCcMszU0oybJUsTJCUZKRmpmeU2CqZGSME9YFGAgBQSwECAAAUAAIACAA2WaZSa18zBNUCAAD3BwAADwAAAAAAAAABAAAAAAAAAAAAbm9uZS9wbGF5ZXIueG1sUEsBAgAAFAACAAgAe2OOVTIbuiL5AwAA4A4AABgAAAAAAAAAAQAAAAAAAgMAAG5vbmUvY29tbW9uX21lc3NhZ2VzLmxuZ1BLAQIAABQAAgAIAHtjjlUVHmAbowAAAH8BAAApAAAAAAAAAAEAAAAAADEHAABub25lL3BsYXliYWNrX2FuZF9uYXZpZ2F0aW9uX3NldHRpbmdzLnhtbFBLAQIAABQAAgAIAHtjjlUfVIpqMAMAAMcOAAAiAAAAAAAAAAEAAAAAABsIAABub25lL2ZsYXNoX3B1Ymxpc2hpbmdfc2V0dGluZ3MueG1sUEsBAgAAFAACAAgAe2OOVXFXlJ0VAQAA0QIAABwAAAAAAAAAAQAAAAAAiwsAAG5vbmUvZmxhc2hfc2tpbl9zZXR0aW5ncy54bWxQSwECAAAUAAIACAB7Y45V15twlisDAABvDgAAIQAAAAAAAAABAAAAAADaDAAAbm9uZS9odG1sX3B1Ymxpc2hpbmdfc2V0dGluZ3MueG1sUEsBAgAAFAACAAgAe2OOVY5z9vpqAAAA5QAAABoAAAAAAAAAAQAAAAAARBAAAG5vbmUvaHRtbF9za2luX3NldHRpbmdzLmpzUEsBAgAAFAACAAgAe2OOVbx9NfdKAAAASQAAABcAAAAAAAAAAQAAAAAA5hAAAG5vbmUvbG9jYWxfc2V0dGluZ3MueG1sUEsBAgAAFAACAAgANlmmUjZhWAJHAwAA4QkAABQAAAAAAAAAAQAAAAAAZREAAHVuaXZlcnNhbC9wbGF5ZXIueG1sUEsBAgAAFAACAAgAd3eJVcqjA25sBgAAKBkAAB0AAAAAAAAAAQAAAAAA3hQAAHVuaXZlcnNhbC9jb21tb25fbWVzc2FnZXMubG5nUEsBAgAAFAACAAgAd3eJVRUeYBujAAAAfwEAAC4AAAAAAAAAAQAAAAAAhRsAAHVuaXZlcnNhbC9wbGF5YmFja19hbmRfbmF2aWdhdGlvbl9zZXR0aW5ncy54bWxQSwECAAAUAAIACAB3d4lVWZ4wiZUDAADeEAAAJwAAAAAAAAABAAAAAAB0HAAAdW5pdmVyc2FsL2ZsYXNoX3B1Ymxpc2hpbmdfc2V0dGluZ3MueG1sUEsBAgAAFAACAAgAd3eJVZuR/8BsAwAAnQwAACEAAAAAAAAAAQAAAAAATiAAAHVuaXZlcnNhbC9mbGFzaF9za2luX3NldHRpbmdzLnhtbFBLAQIAABQAAgAIAHd3iVUYvDeIjQMAAGgQAAAmAAAAAAAAAAEAAAAAAPkjAAB1bml2ZXJzYWwvaHRtbF9wdWJsaXNoaW5nX3NldHRpbmdzLnhtbFBLAQIAABQAAgAIAHd3iVVBXfE4uAEAAH0GAAAfAAAAAAAAAAEAAAAAAMonAAB1bml2ZXJzYWwvaHRtbF9za2luX3NldHRpbmdzLmpzUEsBAgAAFAACAAgAVGOOVZQTsyJpAAAAbgAAABwAAAAAAAAAAQAAAAAAvykAAHVuaXZlcnNhbC9sb2NhbF9zZXR0aW5ncy54bWxQSwECAAAUAAIACAB4d4lV8hocUuwAAACwDgAAFwAAAAAAAAAAAAAAAABiKgAAdW5pdmVyc2FsL3VuaXZlcnNhbC5wbmdQSwECAAAUAAIACAB4d4lV5OxXDEoAAABqAAAAGwAAAAAAAAABAAAAAACDKwAAdW5pdmVyc2FsL3VuaXZlcnNhbC5wbmcueG1sUEsFBgAAAAASABIAVgUAAAYsAAAAAA==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150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UUID" val="{53A03B50-40BA-4C20-B790-9AD9488D8C72}"/>
  <p:tag name="ISPRING_ULTRA_SCORM_COURCE_TITLE" val="Tata Sury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  <p:tag name="ISPRING_PRESENTATION_TITLE" val="Tata Surya"/>
  <p:tag name="ISPRING_SCREEN_RECS_UPDATED" val="E:\SEMESTER 3\wirausaha\project\Tata Surya_Renaldi Setiawan\"/>
  <p:tag name="ISPRING_RESOURCE_FOLDER" val="E:\SEMESTER 3\wirausaha\project\Tata Surya_Renaldi Setiawan\"/>
  <p:tag name="ISPRING_PRESENTATION_PATH" val="E:\SEMESTER 3\wirausaha\project\Tata Surya_Renaldi Setiawan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4592FC-3CA7-4C9B-8F52-F9E5C7D85C57}:261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360BE94-C593-4F3A-9FBF-4B5DCE508D18}:262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6FA31CD-4A72-47D6-99F8-0619DA9ECD38}:263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DF24164-BCA5-4F5E-A638-C85955B20271}:264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CBC8EB-DE62-406E-8C6A-EE0B338713EC}:265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F73A779-9EA6-4C4A-8C30-96DCBE5B136A}:266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CB92F71-05BF-4805-8A4D-949D5F2E16F0}:277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148FF16-56FD-4B89-9D62-F50D17545DAC}:278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80B4622-7101-4BFC-959A-3CDDF1B39E29}:297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F342E66-92E9-40EB-9084-3368ED2ACA85}:268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1A2FB2F-3C45-4B91-83F6-5D3E8D4E80E9}:256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FB10682-0D0F-4441-8091-CB659127A436}:279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7B9D722-C1A3-4D7B-8E10-0A24E49FA38C}:280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C5E9D5C-AA39-4139-A392-672D8C6A1742}:269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2AEFE75-B499-419C-B45D-F8DB5B7F9B64}:281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53A1EC1-C25E-47D7-899E-29ECB12DE471}:282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7AD0319-1C0B-472D-8E84-EB1C464742BC}:270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9F8AD9B-9681-4F83-B517-9E58E56C9593}:283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EDB8D4-D909-4259-A171-503055C0864C}:284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2904FFD-4DF7-443B-9B16-61D717456FB5}:271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B1B3448-6AFC-49F3-9773-887EB3237EA9}:285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95702DC-8613-4B45-950A-77EB50269006}:260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715BC06-CF6C-4A9B-95F8-EB02EF7F77C4}:286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12029D6-FBDF-4D27-883A-2E1B5449993E}:272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7961D9E-9ADD-428D-9B12-3B32B62CC8EF}:287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106120-0F7E-4936-98BB-A660B2DBB81D}:288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9D1B361-138E-4583-8E54-75FDA36939E7}:273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C42DF31-7332-459D-A108-FBE1EF02C17B}:289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B5B9067-0D90-4B4A-9F10-E7B785CFB6DC}:290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07DFE90-314C-4C34-8266-86C2446C4C29}:274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D9AA68E-BC0C-410B-B78D-8A3CF81B5F04}:291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D14D258-C38F-4DD7-927F-34397DD1D39D}:292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51EBB5E2-2C86-41EB-B5D5-7E263A188915}:29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0CEB3C-28D8-4BE0-96B8-B448A6F57234}:275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7A01A36-0A55-4A72-8089-FC99B494ABF6}:293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9C3B2F0-AC40-406E-89EC-1D5566E7592D}:295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2B1658-C130-4B56-AE3A-5C36746C5E49}:276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B032E2-F7ED-4E45-9367-54D6DA9233B1}:294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58E9A8B-2EBC-4434-9507-95A5AA057D63}:296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FB01804-E253-476D-8A48-B7E2803C610A}:2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96505F1-5A8E-43D0-A446-25923D1010DE}:3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0C4B857D-8EBC-423F-883A-66CAEF02922E}:3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B484C3-6EB0-484F-8444-0D6F9FDD7722}:259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42E092E-2490-4473-9F16-56D2521A8ACD}:258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6595</TotalTime>
  <Words>791</Words>
  <Application>Microsoft Office PowerPoint</Application>
  <PresentationFormat>Widescreen</PresentationFormat>
  <Paragraphs>152</Paragraphs>
  <Slides>44</Slides>
  <Notes>44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Fredoka One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Tata Surya</dc:title>
  <dc:creator>RENALDI SETIAWAN</dc:creator>
  <cp:lastModifiedBy>RENALDI SETIAWAN</cp:lastModifiedBy>
  <cp:revision>63</cp:revision>
  <dcterms:created xsi:type="dcterms:W3CDTF">2022-11-12T15:49:18Z</dcterms:created>
  <dcterms:modified xsi:type="dcterms:W3CDTF">2022-12-16T06:41:34Z</dcterms:modified>
</cp:coreProperties>
</file>